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4" r:id="rId4"/>
    <p:sldId id="265" r:id="rId5"/>
  </p:sldIdLst>
  <p:sldSz cx="10287000" cy="10287000"/>
  <p:notesSz cx="6858000" cy="9144000"/>
  <p:embeddedFontLst>
    <p:embeddedFont>
      <p:font typeface="Assistant" pitchFamily="2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F097"/>
    <a:srgbClr val="17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1" autoAdjust="0"/>
    <p:restoredTop sz="94671" autoAdjust="0"/>
  </p:normalViewPr>
  <p:slideViewPr>
    <p:cSldViewPr>
      <p:cViewPr varScale="1">
        <p:scale>
          <a:sx n="60" d="100"/>
          <a:sy n="60" d="100"/>
        </p:scale>
        <p:origin x="19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customXml" Target="../customXml/item2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4.svg"/><Relationship Id="rId4" Type="http://schemas.openxmlformats.org/officeDocument/2006/relationships/image" Target="../media/image11.pn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287A7A2A-96A2-B2A7-87D9-20573DF4F73D}"/>
              </a:ext>
            </a:extLst>
          </p:cNvPr>
          <p:cNvSpPr/>
          <p:nvPr/>
        </p:nvSpPr>
        <p:spPr>
          <a:xfrm>
            <a:off x="5455052" y="6972300"/>
            <a:ext cx="4608365" cy="1495654"/>
          </a:xfrm>
          <a:custGeom>
            <a:avLst/>
            <a:gdLst/>
            <a:ahLst/>
            <a:cxnLst/>
            <a:rect l="l" t="t" r="r" b="b"/>
            <a:pathLst>
              <a:path w="3086100" h="1331471">
                <a:moveTo>
                  <a:pt x="0" y="0"/>
                </a:moveTo>
                <a:lnTo>
                  <a:pt x="3086100" y="0"/>
                </a:lnTo>
                <a:lnTo>
                  <a:pt x="3086100" y="1331472"/>
                </a:lnTo>
                <a:lnTo>
                  <a:pt x="0" y="133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72100" y="7016451"/>
            <a:ext cx="4608366" cy="1331470"/>
          </a:xfrm>
          <a:custGeom>
            <a:avLst/>
            <a:gdLst/>
            <a:ahLst/>
            <a:cxnLst/>
            <a:rect l="l" t="t" r="r" b="b"/>
            <a:pathLst>
              <a:path w="4608366" h="1234894">
                <a:moveTo>
                  <a:pt x="0" y="0"/>
                </a:moveTo>
                <a:lnTo>
                  <a:pt x="4608366" y="0"/>
                </a:lnTo>
                <a:lnTo>
                  <a:pt x="4608366" y="1234893"/>
                </a:lnTo>
                <a:lnTo>
                  <a:pt x="0" y="1234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8225" y="6001121"/>
            <a:ext cx="1367780" cy="1495654"/>
          </a:xfrm>
          <a:custGeom>
            <a:avLst/>
            <a:gdLst/>
            <a:ahLst/>
            <a:cxnLst/>
            <a:rect l="l" t="t" r="r" b="b"/>
            <a:pathLst>
              <a:path w="1367780" h="1495654">
                <a:moveTo>
                  <a:pt x="0" y="0"/>
                </a:moveTo>
                <a:lnTo>
                  <a:pt x="1367780" y="0"/>
                </a:lnTo>
                <a:lnTo>
                  <a:pt x="1367780" y="1495654"/>
                </a:lnTo>
                <a:lnTo>
                  <a:pt x="0" y="1495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5568648" y="1698917"/>
            <a:ext cx="4120877" cy="4120877"/>
          </a:xfrm>
          <a:custGeom>
            <a:avLst/>
            <a:gdLst/>
            <a:ahLst/>
            <a:cxnLst/>
            <a:rect l="l" t="t" r="r" b="b"/>
            <a:pathLst>
              <a:path w="4120877" h="4120877">
                <a:moveTo>
                  <a:pt x="0" y="0"/>
                </a:moveTo>
                <a:lnTo>
                  <a:pt x="4120877" y="0"/>
                </a:lnTo>
                <a:lnTo>
                  <a:pt x="4120877" y="4120877"/>
                </a:lnTo>
                <a:lnTo>
                  <a:pt x="0" y="4120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47020" y="6001121"/>
            <a:ext cx="1367780" cy="1495654"/>
          </a:xfrm>
          <a:custGeom>
            <a:avLst/>
            <a:gdLst/>
            <a:ahLst/>
            <a:cxnLst/>
            <a:rect l="l" t="t" r="r" b="b"/>
            <a:pathLst>
              <a:path w="1367780" h="1495654">
                <a:moveTo>
                  <a:pt x="0" y="0"/>
                </a:moveTo>
                <a:lnTo>
                  <a:pt x="1367780" y="0"/>
                </a:lnTo>
                <a:lnTo>
                  <a:pt x="1367780" y="1495654"/>
                </a:lnTo>
                <a:lnTo>
                  <a:pt x="0" y="1495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1653" y="7776543"/>
            <a:ext cx="3086100" cy="1331471"/>
          </a:xfrm>
          <a:custGeom>
            <a:avLst/>
            <a:gdLst/>
            <a:ahLst/>
            <a:cxnLst/>
            <a:rect l="l" t="t" r="r" b="b"/>
            <a:pathLst>
              <a:path w="3086100" h="1331471">
                <a:moveTo>
                  <a:pt x="0" y="0"/>
                </a:moveTo>
                <a:lnTo>
                  <a:pt x="3086100" y="0"/>
                </a:lnTo>
                <a:lnTo>
                  <a:pt x="3086100" y="1331472"/>
                </a:lnTo>
                <a:lnTo>
                  <a:pt x="0" y="133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610808"/>
            <a:ext cx="3086100" cy="1411376"/>
          </a:xfrm>
          <a:custGeom>
            <a:avLst/>
            <a:gdLst/>
            <a:ahLst/>
            <a:cxnLst/>
            <a:rect l="l" t="t" r="r" b="b"/>
            <a:pathLst>
              <a:path w="3086100" h="1411376">
                <a:moveTo>
                  <a:pt x="0" y="0"/>
                </a:moveTo>
                <a:lnTo>
                  <a:pt x="3086100" y="0"/>
                </a:lnTo>
                <a:lnTo>
                  <a:pt x="3086100" y="1411377"/>
                </a:lnTo>
                <a:lnTo>
                  <a:pt x="0" y="1411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9439" y="308439"/>
            <a:ext cx="5690092" cy="1440532"/>
            <a:chOff x="0" y="0"/>
            <a:chExt cx="7586790" cy="19207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86853" cy="1920748"/>
            </a:xfrm>
            <a:custGeom>
              <a:avLst/>
              <a:gdLst/>
              <a:ahLst/>
              <a:cxnLst/>
              <a:rect l="l" t="t" r="r" b="b"/>
              <a:pathLst>
                <a:path w="7586853" h="1920748">
                  <a:moveTo>
                    <a:pt x="0" y="0"/>
                  </a:moveTo>
                  <a:lnTo>
                    <a:pt x="7586853" y="0"/>
                  </a:lnTo>
                  <a:lnTo>
                    <a:pt x="7586853" y="1920748"/>
                  </a:lnTo>
                  <a:lnTo>
                    <a:pt x="0" y="1920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1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11787" y="2883061"/>
            <a:ext cx="4545397" cy="185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399" dirty="0">
                <a:solidFill>
                  <a:srgbClr val="78F096"/>
                </a:solidFill>
                <a:latin typeface="Poppins"/>
                <a:ea typeface="Poppins"/>
                <a:cs typeface="Poppins"/>
                <a:sym typeface="Poppins"/>
              </a:rPr>
              <a:t>Vorname</a:t>
            </a:r>
          </a:p>
          <a:p>
            <a:pPr algn="l">
              <a:lnSpc>
                <a:spcPts val="7040"/>
              </a:lnSpc>
            </a:pPr>
            <a:r>
              <a:rPr lang="en-US" sz="6399" dirty="0">
                <a:solidFill>
                  <a:srgbClr val="78F096"/>
                </a:solidFill>
                <a:latin typeface="Poppins"/>
                <a:ea typeface="Poppins"/>
                <a:cs typeface="Poppins"/>
                <a:sym typeface="Poppins"/>
              </a:rPr>
              <a:t>Nachname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67036" y="7306901"/>
            <a:ext cx="3418494" cy="750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Session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932519D-B76A-B0CA-1D94-6AD0DAC1F194}"/>
              </a:ext>
            </a:extLst>
          </p:cNvPr>
          <p:cNvSpPr txBox="1"/>
          <p:nvPr/>
        </p:nvSpPr>
        <p:spPr>
          <a:xfrm>
            <a:off x="1134151" y="6141806"/>
            <a:ext cx="1194978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4000" b="1" spc="-134" dirty="0">
                <a:latin typeface="Poppins Bold"/>
                <a:ea typeface="Poppins Bold"/>
                <a:cs typeface="Poppins Bold"/>
                <a:sym typeface="Poppins Bold"/>
              </a:rPr>
              <a:t>24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6F7CC0DD-CF28-FB0C-5EAF-71003D3DF9A9}"/>
              </a:ext>
            </a:extLst>
          </p:cNvPr>
          <p:cNvSpPr txBox="1"/>
          <p:nvPr/>
        </p:nvSpPr>
        <p:spPr>
          <a:xfrm>
            <a:off x="2842946" y="6141806"/>
            <a:ext cx="1194978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4000" b="1" spc="-134" dirty="0"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C45C6B51-CC1D-ADF7-1B40-1F183CDC1285}"/>
              </a:ext>
            </a:extLst>
          </p:cNvPr>
          <p:cNvSpPr txBox="1"/>
          <p:nvPr/>
        </p:nvSpPr>
        <p:spPr>
          <a:xfrm>
            <a:off x="1217809" y="6827625"/>
            <a:ext cx="1008612" cy="55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3589" dirty="0">
                <a:latin typeface="Assistant"/>
                <a:ea typeface="Assistant"/>
                <a:cs typeface="Assistant"/>
                <a:sym typeface="Assistant"/>
              </a:rPr>
              <a:t>Juni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DED5B488-959C-F096-C95C-4386E0A5C231}"/>
              </a:ext>
            </a:extLst>
          </p:cNvPr>
          <p:cNvSpPr txBox="1"/>
          <p:nvPr/>
        </p:nvSpPr>
        <p:spPr>
          <a:xfrm>
            <a:off x="2926604" y="6827625"/>
            <a:ext cx="100861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3589" dirty="0">
                <a:latin typeface="Assistant"/>
                <a:ea typeface="Assistant"/>
                <a:cs typeface="Assistant"/>
                <a:sym typeface="Assistant"/>
              </a:rPr>
              <a:t>Uhr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4AA8F18F-EE54-4889-57C3-21AD8EE3DDE4}"/>
              </a:ext>
            </a:extLst>
          </p:cNvPr>
          <p:cNvSpPr txBox="1"/>
          <p:nvPr/>
        </p:nvSpPr>
        <p:spPr>
          <a:xfrm>
            <a:off x="1160555" y="7835265"/>
            <a:ext cx="282239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-88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ICH BIN DABEI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A61366-2C4E-5A21-134C-C889CFD97BEE}"/>
              </a:ext>
            </a:extLst>
          </p:cNvPr>
          <p:cNvSpPr/>
          <p:nvPr/>
        </p:nvSpPr>
        <p:spPr>
          <a:xfrm>
            <a:off x="5746250" y="1578884"/>
            <a:ext cx="4092934" cy="407079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30" name="Grafik 29" descr="Weibliches Profil">
            <a:extLst>
              <a:ext uri="{FF2B5EF4-FFF2-40B4-BE49-F238E27FC236}">
                <a16:creationId xmlns:a16="http://schemas.microsoft.com/office/drawing/2014/main" id="{578CD726-5ACA-19D7-DB89-714E9C2F06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8197" y="2369761"/>
            <a:ext cx="2489039" cy="248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8648" y="1698917"/>
            <a:ext cx="4120877" cy="4120877"/>
          </a:xfrm>
          <a:custGeom>
            <a:avLst/>
            <a:gdLst/>
            <a:ahLst/>
            <a:cxnLst/>
            <a:rect l="l" t="t" r="r" b="b"/>
            <a:pathLst>
              <a:path w="4120877" h="4120877">
                <a:moveTo>
                  <a:pt x="0" y="0"/>
                </a:moveTo>
                <a:lnTo>
                  <a:pt x="4120877" y="0"/>
                </a:lnTo>
                <a:lnTo>
                  <a:pt x="4120877" y="4120877"/>
                </a:lnTo>
                <a:lnTo>
                  <a:pt x="0" y="4120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9439" y="308439"/>
            <a:ext cx="5690092" cy="1440532"/>
            <a:chOff x="0" y="0"/>
            <a:chExt cx="7586790" cy="19207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86853" cy="1920748"/>
            </a:xfrm>
            <a:custGeom>
              <a:avLst/>
              <a:gdLst/>
              <a:ahLst/>
              <a:cxnLst/>
              <a:rect l="l" t="t" r="r" b="b"/>
              <a:pathLst>
                <a:path w="7586853" h="1920748">
                  <a:moveTo>
                    <a:pt x="0" y="0"/>
                  </a:moveTo>
                  <a:lnTo>
                    <a:pt x="7586853" y="0"/>
                  </a:lnTo>
                  <a:lnTo>
                    <a:pt x="7586853" y="1920748"/>
                  </a:lnTo>
                  <a:lnTo>
                    <a:pt x="0" y="1920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11787" y="2883061"/>
            <a:ext cx="4545397" cy="185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0"/>
              </a:lnSpc>
            </a:pPr>
            <a:r>
              <a:rPr lang="en-US" sz="6399" dirty="0">
                <a:solidFill>
                  <a:srgbClr val="78F096"/>
                </a:solidFill>
                <a:latin typeface="Poppins"/>
                <a:ea typeface="Poppins"/>
                <a:cs typeface="Poppins"/>
                <a:sym typeface="Poppins"/>
              </a:rPr>
              <a:t>Vorname</a:t>
            </a:r>
          </a:p>
          <a:p>
            <a:pPr algn="l">
              <a:lnSpc>
                <a:spcPts val="7040"/>
              </a:lnSpc>
            </a:pPr>
            <a:r>
              <a:rPr lang="en-US" sz="6399" dirty="0">
                <a:solidFill>
                  <a:srgbClr val="78F096"/>
                </a:solidFill>
                <a:latin typeface="Poppins"/>
                <a:ea typeface="Poppins"/>
                <a:cs typeface="Poppins"/>
                <a:sym typeface="Poppins"/>
              </a:rPr>
              <a:t>Nachname</a:t>
            </a:r>
          </a:p>
        </p:txBody>
      </p:sp>
      <p:pic>
        <p:nvPicPr>
          <p:cNvPr id="18" name="Grafik 17" descr="Männliches Profil">
            <a:extLst>
              <a:ext uri="{FF2B5EF4-FFF2-40B4-BE49-F238E27FC236}">
                <a16:creationId xmlns:a16="http://schemas.microsoft.com/office/drawing/2014/main" id="{E35281CB-A8B6-991D-B790-F843D14F1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0266" y="2500535"/>
            <a:ext cx="2517639" cy="2517639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4A0E2454-0B9C-A4A9-D114-BEA38F21D624}"/>
              </a:ext>
            </a:extLst>
          </p:cNvPr>
          <p:cNvSpPr/>
          <p:nvPr/>
        </p:nvSpPr>
        <p:spPr>
          <a:xfrm>
            <a:off x="5455052" y="6972300"/>
            <a:ext cx="4608365" cy="1495654"/>
          </a:xfrm>
          <a:custGeom>
            <a:avLst/>
            <a:gdLst/>
            <a:ahLst/>
            <a:cxnLst/>
            <a:rect l="l" t="t" r="r" b="b"/>
            <a:pathLst>
              <a:path w="3086100" h="1331471">
                <a:moveTo>
                  <a:pt x="0" y="0"/>
                </a:moveTo>
                <a:lnTo>
                  <a:pt x="3086100" y="0"/>
                </a:lnTo>
                <a:lnTo>
                  <a:pt x="3086100" y="1331472"/>
                </a:lnTo>
                <a:lnTo>
                  <a:pt x="0" y="1331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0618C2A5-E6FE-B98F-948B-BA1EA292FB38}"/>
              </a:ext>
            </a:extLst>
          </p:cNvPr>
          <p:cNvSpPr/>
          <p:nvPr/>
        </p:nvSpPr>
        <p:spPr>
          <a:xfrm>
            <a:off x="5372100" y="7016451"/>
            <a:ext cx="4608366" cy="1331470"/>
          </a:xfrm>
          <a:custGeom>
            <a:avLst/>
            <a:gdLst/>
            <a:ahLst/>
            <a:cxnLst/>
            <a:rect l="l" t="t" r="r" b="b"/>
            <a:pathLst>
              <a:path w="4608366" h="1234894">
                <a:moveTo>
                  <a:pt x="0" y="0"/>
                </a:moveTo>
                <a:lnTo>
                  <a:pt x="4608366" y="0"/>
                </a:lnTo>
                <a:lnTo>
                  <a:pt x="4608366" y="1234893"/>
                </a:lnTo>
                <a:lnTo>
                  <a:pt x="0" y="12348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122E4CB1-16C7-5FFC-C671-AA8F2AF4A897}"/>
              </a:ext>
            </a:extLst>
          </p:cNvPr>
          <p:cNvSpPr/>
          <p:nvPr/>
        </p:nvSpPr>
        <p:spPr>
          <a:xfrm>
            <a:off x="1038225" y="6001121"/>
            <a:ext cx="1367780" cy="1495654"/>
          </a:xfrm>
          <a:custGeom>
            <a:avLst/>
            <a:gdLst/>
            <a:ahLst/>
            <a:cxnLst/>
            <a:rect l="l" t="t" r="r" b="b"/>
            <a:pathLst>
              <a:path w="1367780" h="1495654">
                <a:moveTo>
                  <a:pt x="0" y="0"/>
                </a:moveTo>
                <a:lnTo>
                  <a:pt x="1367780" y="0"/>
                </a:lnTo>
                <a:lnTo>
                  <a:pt x="1367780" y="1495654"/>
                </a:lnTo>
                <a:lnTo>
                  <a:pt x="0" y="14956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4B05D9A-92BA-DFBB-BE61-4F1AB24A106B}"/>
              </a:ext>
            </a:extLst>
          </p:cNvPr>
          <p:cNvSpPr/>
          <p:nvPr/>
        </p:nvSpPr>
        <p:spPr>
          <a:xfrm>
            <a:off x="2747020" y="6001121"/>
            <a:ext cx="1367780" cy="1495654"/>
          </a:xfrm>
          <a:custGeom>
            <a:avLst/>
            <a:gdLst/>
            <a:ahLst/>
            <a:cxnLst/>
            <a:rect l="l" t="t" r="r" b="b"/>
            <a:pathLst>
              <a:path w="1367780" h="1495654">
                <a:moveTo>
                  <a:pt x="0" y="0"/>
                </a:moveTo>
                <a:lnTo>
                  <a:pt x="1367780" y="0"/>
                </a:lnTo>
                <a:lnTo>
                  <a:pt x="1367780" y="1495654"/>
                </a:lnTo>
                <a:lnTo>
                  <a:pt x="0" y="14956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9B2676E0-20FC-FDCA-168F-FF900AB0359D}"/>
              </a:ext>
            </a:extLst>
          </p:cNvPr>
          <p:cNvSpPr/>
          <p:nvPr/>
        </p:nvSpPr>
        <p:spPr>
          <a:xfrm>
            <a:off x="1111653" y="7776543"/>
            <a:ext cx="3086100" cy="1331471"/>
          </a:xfrm>
          <a:custGeom>
            <a:avLst/>
            <a:gdLst/>
            <a:ahLst/>
            <a:cxnLst/>
            <a:rect l="l" t="t" r="r" b="b"/>
            <a:pathLst>
              <a:path w="3086100" h="1331471">
                <a:moveTo>
                  <a:pt x="0" y="0"/>
                </a:moveTo>
                <a:lnTo>
                  <a:pt x="3086100" y="0"/>
                </a:lnTo>
                <a:lnTo>
                  <a:pt x="3086100" y="1331472"/>
                </a:lnTo>
                <a:lnTo>
                  <a:pt x="0" y="13314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BA3E1BE9-D291-468E-EDC7-C1D985F4B038}"/>
              </a:ext>
            </a:extLst>
          </p:cNvPr>
          <p:cNvSpPr/>
          <p:nvPr/>
        </p:nvSpPr>
        <p:spPr>
          <a:xfrm>
            <a:off x="1028700" y="7610808"/>
            <a:ext cx="3086100" cy="1411376"/>
          </a:xfrm>
          <a:custGeom>
            <a:avLst/>
            <a:gdLst/>
            <a:ahLst/>
            <a:cxnLst/>
            <a:rect l="l" t="t" r="r" b="b"/>
            <a:pathLst>
              <a:path w="3086100" h="1411376">
                <a:moveTo>
                  <a:pt x="0" y="0"/>
                </a:moveTo>
                <a:lnTo>
                  <a:pt x="3086100" y="0"/>
                </a:lnTo>
                <a:lnTo>
                  <a:pt x="3086100" y="1411377"/>
                </a:lnTo>
                <a:lnTo>
                  <a:pt x="0" y="1411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81F7FDD4-02E6-C2EB-FBEB-880277398AED}"/>
              </a:ext>
            </a:extLst>
          </p:cNvPr>
          <p:cNvSpPr txBox="1"/>
          <p:nvPr/>
        </p:nvSpPr>
        <p:spPr>
          <a:xfrm>
            <a:off x="5967036" y="7306901"/>
            <a:ext cx="3418494" cy="750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Session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7D5E3BE-4B79-3B09-80B5-6E249A7605FD}"/>
              </a:ext>
            </a:extLst>
          </p:cNvPr>
          <p:cNvSpPr txBox="1"/>
          <p:nvPr/>
        </p:nvSpPr>
        <p:spPr>
          <a:xfrm>
            <a:off x="1134151" y="6141806"/>
            <a:ext cx="1194978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4000" b="1" spc="-134" dirty="0">
                <a:latin typeface="Poppins Bold"/>
                <a:ea typeface="Poppins Bold"/>
                <a:cs typeface="Poppins Bold"/>
                <a:sym typeface="Poppins Bold"/>
              </a:rPr>
              <a:t>24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D2643116-0663-8603-D915-EB478A1915FB}"/>
              </a:ext>
            </a:extLst>
          </p:cNvPr>
          <p:cNvSpPr txBox="1"/>
          <p:nvPr/>
        </p:nvSpPr>
        <p:spPr>
          <a:xfrm>
            <a:off x="2842946" y="6141806"/>
            <a:ext cx="1194978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4000" b="1" spc="-134" dirty="0"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50AF5BB1-FF44-D32A-1E3F-8EBDC5D093CB}"/>
              </a:ext>
            </a:extLst>
          </p:cNvPr>
          <p:cNvSpPr txBox="1"/>
          <p:nvPr/>
        </p:nvSpPr>
        <p:spPr>
          <a:xfrm>
            <a:off x="1217809" y="6827625"/>
            <a:ext cx="1008612" cy="55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3589" dirty="0">
                <a:latin typeface="Assistant"/>
                <a:ea typeface="Assistant"/>
                <a:cs typeface="Assistant"/>
                <a:sym typeface="Assistant"/>
              </a:rPr>
              <a:t>Juni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5100E7E7-32A9-AF55-657A-19160E6EE0C5}"/>
              </a:ext>
            </a:extLst>
          </p:cNvPr>
          <p:cNvSpPr txBox="1"/>
          <p:nvPr/>
        </p:nvSpPr>
        <p:spPr>
          <a:xfrm>
            <a:off x="2926604" y="6827625"/>
            <a:ext cx="100861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6"/>
              </a:lnSpc>
            </a:pPr>
            <a:r>
              <a:rPr lang="en-US" sz="3589" dirty="0">
                <a:latin typeface="Assistant"/>
                <a:ea typeface="Assistant"/>
                <a:cs typeface="Assistant"/>
                <a:sym typeface="Assistant"/>
              </a:rPr>
              <a:t>Uhr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0B50F4D0-4AE3-4083-C72C-79E62D05DC76}"/>
              </a:ext>
            </a:extLst>
          </p:cNvPr>
          <p:cNvSpPr txBox="1"/>
          <p:nvPr/>
        </p:nvSpPr>
        <p:spPr>
          <a:xfrm>
            <a:off x="1160555" y="7835265"/>
            <a:ext cx="282239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 spc="-88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ICH BIN DABEI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37332" y="1725076"/>
            <a:ext cx="4120877" cy="4120877"/>
          </a:xfrm>
          <a:custGeom>
            <a:avLst/>
            <a:gdLst/>
            <a:ahLst/>
            <a:cxnLst/>
            <a:rect l="l" t="t" r="r" b="b"/>
            <a:pathLst>
              <a:path w="4120877" h="4120877">
                <a:moveTo>
                  <a:pt x="0" y="0"/>
                </a:moveTo>
                <a:lnTo>
                  <a:pt x="4120877" y="0"/>
                </a:lnTo>
                <a:lnTo>
                  <a:pt x="4120877" y="4120877"/>
                </a:lnTo>
                <a:lnTo>
                  <a:pt x="0" y="4120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9439" y="308439"/>
            <a:ext cx="5690092" cy="1440532"/>
            <a:chOff x="0" y="0"/>
            <a:chExt cx="7586790" cy="19207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86853" cy="1920748"/>
            </a:xfrm>
            <a:custGeom>
              <a:avLst/>
              <a:gdLst/>
              <a:ahLst/>
              <a:cxnLst/>
              <a:rect l="l" t="t" r="r" b="b"/>
              <a:pathLst>
                <a:path w="7586853" h="1920748">
                  <a:moveTo>
                    <a:pt x="0" y="0"/>
                  </a:moveTo>
                  <a:lnTo>
                    <a:pt x="7586853" y="0"/>
                  </a:lnTo>
                  <a:lnTo>
                    <a:pt x="7586853" y="1920748"/>
                  </a:lnTo>
                  <a:lnTo>
                    <a:pt x="0" y="1920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</p:sp>
      </p:grpSp>
      <p:sp>
        <p:nvSpPr>
          <p:cNvPr id="18" name="Freeform 3">
            <a:extLst>
              <a:ext uri="{FF2B5EF4-FFF2-40B4-BE49-F238E27FC236}">
                <a16:creationId xmlns:a16="http://schemas.microsoft.com/office/drawing/2014/main" id="{34F26424-8288-7188-8E10-C08708B57F25}"/>
              </a:ext>
            </a:extLst>
          </p:cNvPr>
          <p:cNvSpPr/>
          <p:nvPr/>
        </p:nvSpPr>
        <p:spPr>
          <a:xfrm>
            <a:off x="428792" y="2963331"/>
            <a:ext cx="5003128" cy="5717739"/>
          </a:xfrm>
          <a:custGeom>
            <a:avLst/>
            <a:gdLst/>
            <a:ahLst/>
            <a:cxnLst/>
            <a:rect l="l" t="t" r="r" b="b"/>
            <a:pathLst>
              <a:path w="5148491" h="5806002">
                <a:moveTo>
                  <a:pt x="0" y="0"/>
                </a:moveTo>
                <a:lnTo>
                  <a:pt x="5148491" y="0"/>
                </a:lnTo>
                <a:lnTo>
                  <a:pt x="5148491" y="5806002"/>
                </a:lnTo>
                <a:lnTo>
                  <a:pt x="0" y="5806002"/>
                </a:lnTo>
                <a:lnTo>
                  <a:pt x="0" y="0"/>
                </a:lnTo>
                <a:close/>
              </a:path>
            </a:pathLst>
          </a:custGeom>
          <a:solidFill>
            <a:srgbClr val="78F097"/>
          </a:solid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364572F2-63AF-4EDD-7D6D-0997896D2447}"/>
              </a:ext>
            </a:extLst>
          </p:cNvPr>
          <p:cNvSpPr/>
          <p:nvPr/>
        </p:nvSpPr>
        <p:spPr>
          <a:xfrm>
            <a:off x="303543" y="2922809"/>
            <a:ext cx="5073348" cy="5596480"/>
          </a:xfrm>
          <a:custGeom>
            <a:avLst/>
            <a:gdLst/>
            <a:ahLst/>
            <a:cxnLst/>
            <a:rect l="l" t="t" r="r" b="b"/>
            <a:pathLst>
              <a:path w="5073348" h="5596480">
                <a:moveTo>
                  <a:pt x="0" y="0"/>
                </a:moveTo>
                <a:lnTo>
                  <a:pt x="5073349" y="0"/>
                </a:lnTo>
                <a:lnTo>
                  <a:pt x="5073349" y="5596480"/>
                </a:lnTo>
                <a:lnTo>
                  <a:pt x="0" y="5596480"/>
                </a:lnTo>
                <a:lnTo>
                  <a:pt x="0" y="0"/>
                </a:lnTo>
                <a:close/>
              </a:path>
            </a:pathLst>
          </a:custGeom>
          <a:solidFill>
            <a:srgbClr val="179AA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A2EC465-2A63-EE9B-D558-6B59D344B94F}"/>
              </a:ext>
            </a:extLst>
          </p:cNvPr>
          <p:cNvSpPr txBox="1"/>
          <p:nvPr/>
        </p:nvSpPr>
        <p:spPr>
          <a:xfrm>
            <a:off x="428791" y="3859869"/>
            <a:ext cx="4642687" cy="373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Wir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7260"/>
              </a:lnSpc>
            </a:pP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beim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7260"/>
              </a:lnSpc>
            </a:pPr>
            <a:r>
              <a:rPr lang="en-US" sz="6600" b="1" dirty="0">
                <a:latin typeface="Poppins Bold"/>
                <a:ea typeface="Poppins Bold"/>
                <a:cs typeface="Poppins Bold"/>
                <a:sym typeface="Poppins Bold"/>
              </a:rPr>
              <a:t>KIT 2026 </a:t>
            </a: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dabei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!</a:t>
            </a: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93F2493-AE0A-5516-3EDE-E9B592195061}"/>
              </a:ext>
            </a:extLst>
          </p:cNvPr>
          <p:cNvSpPr/>
          <p:nvPr/>
        </p:nvSpPr>
        <p:spPr>
          <a:xfrm>
            <a:off x="4727301" y="7258160"/>
            <a:ext cx="5148491" cy="2202685"/>
          </a:xfrm>
          <a:custGeom>
            <a:avLst/>
            <a:gdLst/>
            <a:ahLst/>
            <a:cxnLst/>
            <a:rect l="l" t="t" r="r" b="b"/>
            <a:pathLst>
              <a:path w="5148491" h="2202685">
                <a:moveTo>
                  <a:pt x="0" y="0"/>
                </a:moveTo>
                <a:lnTo>
                  <a:pt x="5148491" y="0"/>
                </a:lnTo>
                <a:lnTo>
                  <a:pt x="5148491" y="2202685"/>
                </a:lnTo>
                <a:lnTo>
                  <a:pt x="0" y="2202685"/>
                </a:lnTo>
                <a:lnTo>
                  <a:pt x="0" y="0"/>
                </a:lnTo>
                <a:close/>
              </a:path>
            </a:pathLst>
          </a:custGeom>
          <a:solidFill>
            <a:srgbClr val="78F097"/>
          </a:solidFill>
          <a:ln w="38100" cap="sq">
            <a:solidFill>
              <a:srgbClr val="00626A"/>
            </a:solidFill>
            <a:prstDash val="solid"/>
            <a:miter/>
          </a:ln>
        </p:spPr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626C9FB8-F4ED-9BBD-288A-8CD665482E9D}"/>
              </a:ext>
            </a:extLst>
          </p:cNvPr>
          <p:cNvSpPr/>
          <p:nvPr/>
        </p:nvSpPr>
        <p:spPr>
          <a:xfrm>
            <a:off x="4834966" y="7351377"/>
            <a:ext cx="5148491" cy="2202685"/>
          </a:xfrm>
          <a:custGeom>
            <a:avLst/>
            <a:gdLst/>
            <a:ahLst/>
            <a:cxnLst/>
            <a:rect l="l" t="t" r="r" b="b"/>
            <a:pathLst>
              <a:path w="5148491" h="2202685">
                <a:moveTo>
                  <a:pt x="0" y="0"/>
                </a:moveTo>
                <a:lnTo>
                  <a:pt x="5148491" y="0"/>
                </a:lnTo>
                <a:lnTo>
                  <a:pt x="5148491" y="2202685"/>
                </a:lnTo>
                <a:lnTo>
                  <a:pt x="0" y="2202685"/>
                </a:lnTo>
                <a:lnTo>
                  <a:pt x="0" y="0"/>
                </a:lnTo>
                <a:close/>
              </a:path>
            </a:pathLst>
          </a:custGeom>
          <a:solidFill>
            <a:srgbClr val="179AA1"/>
          </a:solidFill>
          <a:ln cap="sq">
            <a:noFill/>
            <a:prstDash val="solid"/>
            <a:miter/>
          </a:ln>
        </p:spPr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9E48FBF-545A-5775-BBDC-A3DCBA123B2F}"/>
              </a:ext>
            </a:extLst>
          </p:cNvPr>
          <p:cNvSpPr txBox="1"/>
          <p:nvPr/>
        </p:nvSpPr>
        <p:spPr>
          <a:xfrm>
            <a:off x="5321297" y="8045241"/>
            <a:ext cx="4175828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Organisation</a:t>
            </a:r>
            <a:endParaRPr lang="en-US" sz="4200" b="1" dirty="0">
              <a:solidFill>
                <a:srgbClr val="78F0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67760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37332" y="1725076"/>
            <a:ext cx="4120877" cy="4120877"/>
          </a:xfrm>
          <a:custGeom>
            <a:avLst/>
            <a:gdLst/>
            <a:ahLst/>
            <a:cxnLst/>
            <a:rect l="l" t="t" r="r" b="b"/>
            <a:pathLst>
              <a:path w="4120877" h="4120877">
                <a:moveTo>
                  <a:pt x="0" y="0"/>
                </a:moveTo>
                <a:lnTo>
                  <a:pt x="4120877" y="0"/>
                </a:lnTo>
                <a:lnTo>
                  <a:pt x="4120877" y="4120877"/>
                </a:lnTo>
                <a:lnTo>
                  <a:pt x="0" y="4120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9439" y="308439"/>
            <a:ext cx="5690092" cy="1440532"/>
            <a:chOff x="0" y="0"/>
            <a:chExt cx="7586790" cy="19207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86853" cy="1920748"/>
            </a:xfrm>
            <a:custGeom>
              <a:avLst/>
              <a:gdLst/>
              <a:ahLst/>
              <a:cxnLst/>
              <a:rect l="l" t="t" r="r" b="b"/>
              <a:pathLst>
                <a:path w="7586853" h="1920748">
                  <a:moveTo>
                    <a:pt x="0" y="0"/>
                  </a:moveTo>
                  <a:lnTo>
                    <a:pt x="7586853" y="0"/>
                  </a:lnTo>
                  <a:lnTo>
                    <a:pt x="7586853" y="1920748"/>
                  </a:lnTo>
                  <a:lnTo>
                    <a:pt x="0" y="1920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1"/>
              </a:stretch>
            </a:blipFill>
          </p:spPr>
        </p:sp>
      </p:grpSp>
      <p:sp>
        <p:nvSpPr>
          <p:cNvPr id="18" name="Freeform 3">
            <a:extLst>
              <a:ext uri="{FF2B5EF4-FFF2-40B4-BE49-F238E27FC236}">
                <a16:creationId xmlns:a16="http://schemas.microsoft.com/office/drawing/2014/main" id="{34F26424-8288-7188-8E10-C08708B57F25}"/>
              </a:ext>
            </a:extLst>
          </p:cNvPr>
          <p:cNvSpPr/>
          <p:nvPr/>
        </p:nvSpPr>
        <p:spPr>
          <a:xfrm>
            <a:off x="428792" y="2963331"/>
            <a:ext cx="5003128" cy="5717739"/>
          </a:xfrm>
          <a:custGeom>
            <a:avLst/>
            <a:gdLst/>
            <a:ahLst/>
            <a:cxnLst/>
            <a:rect l="l" t="t" r="r" b="b"/>
            <a:pathLst>
              <a:path w="5148491" h="5806002">
                <a:moveTo>
                  <a:pt x="0" y="0"/>
                </a:moveTo>
                <a:lnTo>
                  <a:pt x="5148491" y="0"/>
                </a:lnTo>
                <a:lnTo>
                  <a:pt x="5148491" y="5806002"/>
                </a:lnTo>
                <a:lnTo>
                  <a:pt x="0" y="5806002"/>
                </a:lnTo>
                <a:lnTo>
                  <a:pt x="0" y="0"/>
                </a:lnTo>
                <a:close/>
              </a:path>
            </a:pathLst>
          </a:custGeom>
          <a:solidFill>
            <a:srgbClr val="78F097"/>
          </a:solid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364572F2-63AF-4EDD-7D6D-0997896D2447}"/>
              </a:ext>
            </a:extLst>
          </p:cNvPr>
          <p:cNvSpPr/>
          <p:nvPr/>
        </p:nvSpPr>
        <p:spPr>
          <a:xfrm>
            <a:off x="303543" y="2922809"/>
            <a:ext cx="5073348" cy="5596480"/>
          </a:xfrm>
          <a:custGeom>
            <a:avLst/>
            <a:gdLst/>
            <a:ahLst/>
            <a:cxnLst/>
            <a:rect l="l" t="t" r="r" b="b"/>
            <a:pathLst>
              <a:path w="5073348" h="5596480">
                <a:moveTo>
                  <a:pt x="0" y="0"/>
                </a:moveTo>
                <a:lnTo>
                  <a:pt x="5073349" y="0"/>
                </a:lnTo>
                <a:lnTo>
                  <a:pt x="5073349" y="5596480"/>
                </a:lnTo>
                <a:lnTo>
                  <a:pt x="0" y="5596480"/>
                </a:lnTo>
                <a:lnTo>
                  <a:pt x="0" y="0"/>
                </a:lnTo>
                <a:close/>
              </a:path>
            </a:pathLst>
          </a:custGeom>
          <a:solidFill>
            <a:srgbClr val="179AA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6A2EC465-2A63-EE9B-D558-6B59D344B94F}"/>
              </a:ext>
            </a:extLst>
          </p:cNvPr>
          <p:cNvSpPr txBox="1"/>
          <p:nvPr/>
        </p:nvSpPr>
        <p:spPr>
          <a:xfrm>
            <a:off x="428791" y="3859869"/>
            <a:ext cx="4642687" cy="3764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Sehen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wir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00" dirty="0" err="1">
                <a:latin typeface="Poppins"/>
                <a:ea typeface="Poppins"/>
                <a:cs typeface="Poppins"/>
                <a:sym typeface="Poppins"/>
              </a:rPr>
              <a:t>uns</a:t>
            </a: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 auf dem</a:t>
            </a:r>
          </a:p>
          <a:p>
            <a:pPr algn="ctr">
              <a:lnSpc>
                <a:spcPts val="7260"/>
              </a:lnSpc>
            </a:pPr>
            <a:r>
              <a:rPr lang="en-US" sz="6600" b="1" dirty="0">
                <a:latin typeface="Poppins Bold"/>
                <a:ea typeface="Poppins Bold"/>
                <a:cs typeface="Poppins Bold"/>
                <a:sym typeface="Poppins Bold"/>
              </a:rPr>
              <a:t>KIT 2026</a:t>
            </a:r>
            <a:r>
              <a:rPr lang="en-US" sz="6600" b="1" dirty="0">
                <a:latin typeface="Poppins"/>
                <a:ea typeface="Poppins Bold"/>
                <a:cs typeface="Poppins"/>
                <a:sym typeface="Poppins"/>
              </a:rPr>
              <a:t>?</a:t>
            </a:r>
            <a:endParaRPr lang="en-US" sz="6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293F2493-AE0A-5516-3EDE-E9B592195061}"/>
              </a:ext>
            </a:extLst>
          </p:cNvPr>
          <p:cNvSpPr/>
          <p:nvPr/>
        </p:nvSpPr>
        <p:spPr>
          <a:xfrm>
            <a:off x="4727301" y="7258160"/>
            <a:ext cx="5148491" cy="2202685"/>
          </a:xfrm>
          <a:custGeom>
            <a:avLst/>
            <a:gdLst/>
            <a:ahLst/>
            <a:cxnLst/>
            <a:rect l="l" t="t" r="r" b="b"/>
            <a:pathLst>
              <a:path w="5148491" h="2202685">
                <a:moveTo>
                  <a:pt x="0" y="0"/>
                </a:moveTo>
                <a:lnTo>
                  <a:pt x="5148491" y="0"/>
                </a:lnTo>
                <a:lnTo>
                  <a:pt x="5148491" y="2202685"/>
                </a:lnTo>
                <a:lnTo>
                  <a:pt x="0" y="2202685"/>
                </a:lnTo>
                <a:lnTo>
                  <a:pt x="0" y="0"/>
                </a:lnTo>
                <a:close/>
              </a:path>
            </a:pathLst>
          </a:custGeom>
          <a:solidFill>
            <a:srgbClr val="78F097"/>
          </a:solidFill>
          <a:ln w="38100" cap="sq">
            <a:solidFill>
              <a:srgbClr val="00626A"/>
            </a:solidFill>
            <a:prstDash val="solid"/>
            <a:miter/>
          </a:ln>
        </p:spPr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626C9FB8-F4ED-9BBD-288A-8CD665482E9D}"/>
              </a:ext>
            </a:extLst>
          </p:cNvPr>
          <p:cNvSpPr/>
          <p:nvPr/>
        </p:nvSpPr>
        <p:spPr>
          <a:xfrm>
            <a:off x="4834966" y="7351377"/>
            <a:ext cx="5148491" cy="2202685"/>
          </a:xfrm>
          <a:custGeom>
            <a:avLst/>
            <a:gdLst/>
            <a:ahLst/>
            <a:cxnLst/>
            <a:rect l="l" t="t" r="r" b="b"/>
            <a:pathLst>
              <a:path w="5148491" h="2202685">
                <a:moveTo>
                  <a:pt x="0" y="0"/>
                </a:moveTo>
                <a:lnTo>
                  <a:pt x="5148491" y="0"/>
                </a:lnTo>
                <a:lnTo>
                  <a:pt x="5148491" y="2202685"/>
                </a:lnTo>
                <a:lnTo>
                  <a:pt x="0" y="2202685"/>
                </a:lnTo>
                <a:lnTo>
                  <a:pt x="0" y="0"/>
                </a:lnTo>
                <a:close/>
              </a:path>
            </a:pathLst>
          </a:custGeom>
          <a:solidFill>
            <a:srgbClr val="179AA1"/>
          </a:solidFill>
          <a:ln cap="sq">
            <a:noFill/>
            <a:prstDash val="solid"/>
            <a:miter/>
          </a:ln>
        </p:spPr>
      </p:sp>
      <p:pic>
        <p:nvPicPr>
          <p:cNvPr id="3" name="Grafik 2" descr="Weibliches Profil">
            <a:extLst>
              <a:ext uri="{FF2B5EF4-FFF2-40B4-BE49-F238E27FC236}">
                <a16:creationId xmlns:a16="http://schemas.microsoft.com/office/drawing/2014/main" id="{9E1636D5-B964-D07A-1842-0FDDA74E9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3250" y="2570980"/>
            <a:ext cx="2489039" cy="2489039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2A54B0C-7F3D-5B1E-5A85-35F96D459E61}"/>
              </a:ext>
            </a:extLst>
          </p:cNvPr>
          <p:cNvSpPr txBox="1"/>
          <p:nvPr/>
        </p:nvSpPr>
        <p:spPr>
          <a:xfrm>
            <a:off x="5321297" y="8045241"/>
            <a:ext cx="4175828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Ich bin </a:t>
            </a:r>
            <a:r>
              <a:rPr lang="en-US" sz="4200" b="1" dirty="0" err="1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dabei</a:t>
            </a:r>
            <a:r>
              <a:rPr lang="en-US" sz="4200" b="1" dirty="0">
                <a:solidFill>
                  <a:srgbClr val="78F096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709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F15440F12BCD4B9F75E15F41485D32" ma:contentTypeVersion="16" ma:contentTypeDescription="Ein neues Dokument erstellen." ma:contentTypeScope="" ma:versionID="789f70158910f4e041e2634397e1fbad">
  <xsd:schema xmlns:xsd="http://www.w3.org/2001/XMLSchema" xmlns:xs="http://www.w3.org/2001/XMLSchema" xmlns:p="http://schemas.microsoft.com/office/2006/metadata/properties" xmlns:ns2="ebbf799c-0ae4-4ba0-bab3-3a9f49e9523b" xmlns:ns3="7517edd6-58e2-4d34-b4c6-e46f9f2ae32b" targetNamespace="http://schemas.microsoft.com/office/2006/metadata/properties" ma:root="true" ma:fieldsID="0dfe4f2d8760b60b89dfa427922a9474" ns2:_="" ns3:_="">
    <xsd:import namespace="ebbf799c-0ae4-4ba0-bab3-3a9f49e9523b"/>
    <xsd:import namespace="7517edd6-58e2-4d34-b4c6-e46f9f2ae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f799c-0ae4-4ba0-bab3-3a9f49e95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7ec6d3e4-a9f6-4a9f-b964-c1ed9e54a0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7edd6-58e2-4d34-b4c6-e46f9f2ae32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cd78c1-3d65-44f4-bbcf-f0899466ab6a}" ma:internalName="TaxCatchAll" ma:showField="CatchAllData" ma:web="7517edd6-58e2-4d34-b4c6-e46f9f2ae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17edd6-58e2-4d34-b4c6-e46f9f2ae32b" xsi:nil="true"/>
    <lcf76f155ced4ddcb4097134ff3c332f xmlns="ebbf799c-0ae4-4ba0-bab3-3a9f49e952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261EC3-D43E-4AE6-B2BB-76850074821B}"/>
</file>

<file path=customXml/itemProps2.xml><?xml version="1.0" encoding="utf-8"?>
<ds:datastoreItem xmlns:ds="http://schemas.openxmlformats.org/officeDocument/2006/customXml" ds:itemID="{36222B2F-7EF0-4E9E-8E33-155744686F62}"/>
</file>

<file path=customXml/itemProps3.xml><?xml version="1.0" encoding="utf-8"?>
<ds:datastoreItem xmlns:ds="http://schemas.openxmlformats.org/officeDocument/2006/customXml" ds:itemID="{6C3C8B5F-D3E8-4FF1-BF66-4476725368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Benutzerdefiniert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Assistant</vt:lpstr>
      <vt:lpstr>Poppins</vt:lpstr>
      <vt:lpstr>Calibri</vt:lpstr>
      <vt:lpstr>Poppins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2026 Sprecher und Teilnehmer Template.pptx</dc:title>
  <cp:lastModifiedBy>Annette Hennigs</cp:lastModifiedBy>
  <cp:revision>7</cp:revision>
  <dcterms:created xsi:type="dcterms:W3CDTF">2006-08-16T00:00:00Z</dcterms:created>
  <dcterms:modified xsi:type="dcterms:W3CDTF">2026-03-18T09:00:26Z</dcterms:modified>
  <dc:identifier>DAHCU1_G2NA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0x01010021F15440F12BCD4B9F75E15F41485D32</vt:lpwstr>
  </property>
</Properties>
</file>