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>
        <p:scale>
          <a:sx n="98" d="100"/>
          <a:sy n="98" d="100"/>
        </p:scale>
        <p:origin x="35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0B2D5-9C72-C22B-3750-F52AFECA7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6165BD2-2943-222D-1113-0D8AFAED5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D4C8E3-76A8-E80D-2299-400F3C0DF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213A-E3E7-394C-8C24-5DD9D2069ACC}" type="datetimeFigureOut">
              <a:rPr lang="de-DE" smtClean="0"/>
              <a:t>02.03.26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E1D55C-8BF6-BB9B-1596-51AFD188F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6FC910-876E-BBB2-B8FB-7FBF7814E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3A87-0788-8346-984D-9F11D159D2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50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6BCF9A-B73C-778E-97D4-6FEE5464D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F6DBC79-11D4-91E2-5327-7FE21DE50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BABF83-7FB8-B033-E96F-5C0D8A39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213A-E3E7-394C-8C24-5DD9D2069ACC}" type="datetimeFigureOut">
              <a:rPr lang="de-DE" smtClean="0"/>
              <a:t>02.03.26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A4A81E-C9C3-1788-AD6A-4989DCCC3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9D8D15-617C-B32F-C5CA-017EEDEDB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3A87-0788-8346-984D-9F11D159D2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061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12841B3-77E3-E088-509D-035F500D0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5A88373-F178-BB41-19AD-C3FAC5C2A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66F429-C4A8-6614-FE31-3F0A26B01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213A-E3E7-394C-8C24-5DD9D2069ACC}" type="datetimeFigureOut">
              <a:rPr lang="de-DE" smtClean="0"/>
              <a:t>02.03.26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BA4485-11AC-61DF-0A91-419126FA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F7EDE5-D355-9B55-57B6-A122FCD7F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3A87-0788-8346-984D-9F11D159D2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872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857AED-08AC-C97F-2FC7-3372D2653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8C90BF-31EA-1847-6599-31D92EB94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CC94CF-C715-F6F2-FADC-3E5773D9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213A-E3E7-394C-8C24-5DD9D2069ACC}" type="datetimeFigureOut">
              <a:rPr lang="de-DE" smtClean="0"/>
              <a:t>02.03.26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182862-0E2B-5FD3-BEF4-E959C6BFD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4C810D-4BE6-E9C0-E4EF-7D9CC6D1A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3A87-0788-8346-984D-9F11D159D2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68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B64405-B19E-DDA0-D724-5F8909761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2CF7E1-5610-DE86-3147-59AAEB6AD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59F0BF-5C8F-C508-187E-C22D51923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213A-E3E7-394C-8C24-5DD9D2069ACC}" type="datetimeFigureOut">
              <a:rPr lang="de-DE" smtClean="0"/>
              <a:t>02.03.26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A1B4CB-D139-9E5F-AA62-60EADAB8C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2791BC-8484-8F58-F8E6-B136BFFBE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3A87-0788-8346-984D-9F11D159D2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05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9D0CB4-83E7-659D-E3BE-B8203C3CB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7AFE6F-EE7C-3CB5-7BBF-751651CB0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F855083-5C83-31FE-362E-8B27AEC3B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39B693-22DA-3844-5CD2-15373601F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213A-E3E7-394C-8C24-5DD9D2069ACC}" type="datetimeFigureOut">
              <a:rPr lang="de-DE" smtClean="0"/>
              <a:t>02.03.26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DC282A-CD72-FF5B-5BF0-FC6F07AB0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22F6129-35E7-80CE-4FBB-1B9C58435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3A87-0788-8346-984D-9F11D159D2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305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41ADDD-A9A3-6FFA-A0ED-82EC57ACE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9EAD0B-3F92-45A3-6955-2C1994556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7C8D96A-986E-FFBC-446C-E7515A36C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F59438D-8364-DE54-06D2-E6E7090E5D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52F810A-1F9E-AFAA-FE65-18E44685F1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2DA13A8-9EC2-F7E3-7A67-F84061EF4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213A-E3E7-394C-8C24-5DD9D2069ACC}" type="datetimeFigureOut">
              <a:rPr lang="de-DE" smtClean="0"/>
              <a:t>02.03.26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9B2557B-2320-59DF-0731-C5F953DAA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EB32E63-B73A-6CFE-224C-D41EF22D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3A87-0788-8346-984D-9F11D159D2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03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CE6FC5-F046-42AD-63C1-F4E4DDB53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1ACE3BB-D64A-8296-B70A-DAFC9E9A7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213A-E3E7-394C-8C24-5DD9D2069ACC}" type="datetimeFigureOut">
              <a:rPr lang="de-DE" smtClean="0"/>
              <a:t>02.03.26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E42D2A-540E-5E4F-371F-5396F468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1DD1E1-8D5D-7C83-A5B7-B41044C27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3A87-0788-8346-984D-9F11D159D2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13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7E1BA64-B10E-8D35-5848-FE67F840A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213A-E3E7-394C-8C24-5DD9D2069ACC}" type="datetimeFigureOut">
              <a:rPr lang="de-DE" smtClean="0"/>
              <a:t>02.03.26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BD63A2A-DFFF-4208-DAEB-245305712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F52D50-32DA-222E-2819-ADCB5067C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3A87-0788-8346-984D-9F11D159D2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12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0E47D-9AC4-B929-2002-B0A8D1A8A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9FE50D-7B55-1E3E-6CFF-247F1292A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39C666A-7E8F-5AC1-A060-2A72AC656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A4AD4AA-D696-FF0C-36F3-1581D152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213A-E3E7-394C-8C24-5DD9D2069ACC}" type="datetimeFigureOut">
              <a:rPr lang="de-DE" smtClean="0"/>
              <a:t>02.03.26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C7289A-4756-81FA-F262-D03333E47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31ED57-4B25-2092-0A2E-55E2C72F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3A87-0788-8346-984D-9F11D159D2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17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A36B9-1176-D89C-0B33-8198684B5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B07A27A-59A9-CBFC-BDA3-FF1FAF186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3D75097-FA0D-6882-5F6D-159B3F54D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FF8093-E5E8-B69D-A575-D754193EB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213A-E3E7-394C-8C24-5DD9D2069ACC}" type="datetimeFigureOut">
              <a:rPr lang="de-DE" smtClean="0"/>
              <a:t>02.03.26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E79B51-AEFA-296E-9CA8-ABD81F00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0D582A-A21A-30DD-AC5F-968BA25C2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3A87-0788-8346-984D-9F11D159D2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894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D22D21A-5154-01A0-5BBB-029058C2C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66BF87-4DB4-24C6-6F92-049956FEA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4B0696-1981-162C-7603-5EEFD59E9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4E213A-E3E7-394C-8C24-5DD9D2069ACC}" type="datetimeFigureOut">
              <a:rPr lang="de-DE" smtClean="0"/>
              <a:t>02.03.26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B02C56-EBA5-5861-233A-FC9FBDDC5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E6FA31-F011-6BB9-1082-A85007AB3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293A87-0788-8346-984D-9F11D159D2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08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799851-6A99-FA47-525E-70999EA72C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407FFCE-46AD-945A-8095-32D1F839F1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00BBCA9-4ADB-FF9A-1331-1212A4014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62" y="0"/>
            <a:ext cx="12254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42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82D0F-F25A-A7CC-5FDB-1F6D9C664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8F05E5-C770-3FF2-CB9A-581EAD908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1FD13B4-461E-E0BC-650D-10B12F649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61" y="0"/>
            <a:ext cx="12201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55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F3136A-2E7D-D46D-B6C7-3F9E89C20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FDA614-6CF6-455C-5286-CB184BFB5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1FADD5C-B847-6AA1-0D70-392E93C80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92" y="0"/>
            <a:ext cx="12208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19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1F15440F12BCD4B9F75E15F41485D32" ma:contentTypeVersion="16" ma:contentTypeDescription="Ein neues Dokument erstellen." ma:contentTypeScope="" ma:versionID="789f70158910f4e041e2634397e1fbad">
  <xsd:schema xmlns:xsd="http://www.w3.org/2001/XMLSchema" xmlns:xs="http://www.w3.org/2001/XMLSchema" xmlns:p="http://schemas.microsoft.com/office/2006/metadata/properties" xmlns:ns2="ebbf799c-0ae4-4ba0-bab3-3a9f49e9523b" xmlns:ns3="7517edd6-58e2-4d34-b4c6-e46f9f2ae32b" targetNamespace="http://schemas.microsoft.com/office/2006/metadata/properties" ma:root="true" ma:fieldsID="0dfe4f2d8760b60b89dfa427922a9474" ns2:_="" ns3:_="">
    <xsd:import namespace="ebbf799c-0ae4-4ba0-bab3-3a9f49e9523b"/>
    <xsd:import namespace="7517edd6-58e2-4d34-b4c6-e46f9f2ae3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f799c-0ae4-4ba0-bab3-3a9f49e952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7ec6d3e4-a9f6-4a9f-b964-c1ed9e54a0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17edd6-58e2-4d34-b4c6-e46f9f2ae32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1cd78c1-3d65-44f4-bbcf-f0899466ab6a}" ma:internalName="TaxCatchAll" ma:showField="CatchAllData" ma:web="7517edd6-58e2-4d34-b4c6-e46f9f2ae3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17edd6-58e2-4d34-b4c6-e46f9f2ae32b" xsi:nil="true"/>
    <lcf76f155ced4ddcb4097134ff3c332f xmlns="ebbf799c-0ae4-4ba0-bab3-3a9f49e952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783EE2-4B09-4CCB-A329-42585D0ECAB0}"/>
</file>

<file path=customXml/itemProps2.xml><?xml version="1.0" encoding="utf-8"?>
<ds:datastoreItem xmlns:ds="http://schemas.openxmlformats.org/officeDocument/2006/customXml" ds:itemID="{E0C6E877-DAC2-4A2F-A87B-A970D6E0DF91}"/>
</file>

<file path=customXml/itemProps3.xml><?xml version="1.0" encoding="utf-8"?>
<ds:datastoreItem xmlns:ds="http://schemas.openxmlformats.org/officeDocument/2006/customXml" ds:itemID="{C29A3CC4-59BE-4F90-9F88-71B27B1E80B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Breitbild</PresentationFormat>
  <Paragraphs>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Vanessa Gridelli-Klaus</dc:creator>
  <cp:lastModifiedBy>Vanessa Gridelli-Klaus</cp:lastModifiedBy>
  <cp:revision>1</cp:revision>
  <dcterms:created xsi:type="dcterms:W3CDTF">2026-03-02T12:56:31Z</dcterms:created>
  <dcterms:modified xsi:type="dcterms:W3CDTF">2026-03-02T12:59:45Z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0x01010021F15440F12BCD4B9F75E15F41485D32</vt:lpwstr>
  </property>
</Properties>
</file>