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48" r:id="rId4"/>
  </p:sldMasterIdLst>
  <p:sldIdLst>
    <p:sldId id="265" r:id="rId5"/>
  </p:sldIdLst>
  <p:sldSz cx="12192000" cy="6858000"/>
  <p:notesSz cx="6858000" cy="9144000"/>
  <p:embeddedFontLst>
    <p:embeddedFont>
      <p:font typeface="Bahnschrift Condensed" panose="020B0502040204020203" pitchFamily="34" charset="0"/>
      <p:regular r:id="rId6"/>
      <p:bold r:id="rId7"/>
    </p:embeddedFont>
    <p:embeddedFont>
      <p:font typeface="Bahnschrift Light SemiCondensed" panose="020B0502040204020203" pitchFamily="34" charset="0"/>
      <p:regular r:id="rId8"/>
    </p:embeddedFont>
    <p:embeddedFont>
      <p:font typeface="Bahnschrift SemiBold" panose="020B0502040204020203" pitchFamily="34" charset="0"/>
      <p:regular r:id="rId9"/>
      <p:bold r:id="rId10"/>
    </p:embeddedFont>
    <p:embeddedFont>
      <p:font typeface="Bahnschrift SemiCondensed" panose="020B0502040204020203" pitchFamily="34" charset="0"/>
      <p:regular r:id="rId11"/>
      <p:bold r:id="rId12"/>
    </p:embeddedFont>
  </p:embeddedFont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F0DC"/>
    <a:srgbClr val="B2D3A3"/>
    <a:srgbClr val="D8E7CC"/>
    <a:srgbClr val="005E32"/>
    <a:srgbClr val="BD2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83B11F-BE4A-554A-B93D-1A5FBEBBAF2D}" v="2" dt="2026-05-20T13:53:51.1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2425"/>
    <p:restoredTop sz="94589"/>
  </p:normalViewPr>
  <p:slideViewPr>
    <p:cSldViewPr snapToGrid="0" showGuides="1">
      <p:cViewPr varScale="1">
        <p:scale>
          <a:sx n="126" d="100"/>
          <a:sy n="126" d="100"/>
        </p:scale>
        <p:origin x="92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font" Target="fonts/font2.fntdata"/><Relationship Id="rId12" Type="http://schemas.openxmlformats.org/officeDocument/2006/relationships/font" Target="fonts/font7.fntdata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font" Target="fonts/font5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4.fntdata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ne Charrad" userId="e0636c0e-a1e5-4140-bf0c-8ab88ff46a59" providerId="ADAL" clId="{E06D3426-B59D-55D0-84E4-65327A4672ED}"/>
    <pc:docChg chg="undo custSel modMainMaster">
      <pc:chgData name="Nane Charrad" userId="e0636c0e-a1e5-4140-bf0c-8ab88ff46a59" providerId="ADAL" clId="{E06D3426-B59D-55D0-84E4-65327A4672ED}" dt="2026-05-20T13:53:59.139" v="5" actId="478"/>
      <pc:docMkLst>
        <pc:docMk/>
      </pc:docMkLst>
      <pc:sldMasterChg chg="addSp delSp modSp mod modSldLayout">
        <pc:chgData name="Nane Charrad" userId="e0636c0e-a1e5-4140-bf0c-8ab88ff46a59" providerId="ADAL" clId="{E06D3426-B59D-55D0-84E4-65327A4672ED}" dt="2026-05-20T13:53:59.139" v="5" actId="478"/>
        <pc:sldMasterMkLst>
          <pc:docMk/>
          <pc:sldMasterMk cId="3582582083" sldId="2147483648"/>
        </pc:sldMasterMkLst>
        <pc:spChg chg="add mod">
          <ac:chgData name="Nane Charrad" userId="e0636c0e-a1e5-4140-bf0c-8ab88ff46a59" providerId="ADAL" clId="{E06D3426-B59D-55D0-84E4-65327A4672ED}" dt="2026-05-20T13:53:51.104" v="2"/>
          <ac:spMkLst>
            <pc:docMk/>
            <pc:sldMasterMk cId="3582582083" sldId="2147483648"/>
            <ac:spMk id="5" creationId="{AE3367A2-C112-72F4-24D7-E0385F516F53}"/>
          </ac:spMkLst>
        </pc:spChg>
        <pc:spChg chg="add mod">
          <ac:chgData name="Nane Charrad" userId="e0636c0e-a1e5-4140-bf0c-8ab88ff46a59" providerId="ADAL" clId="{E06D3426-B59D-55D0-84E4-65327A4672ED}" dt="2026-05-20T13:53:51.104" v="2"/>
          <ac:spMkLst>
            <pc:docMk/>
            <pc:sldMasterMk cId="3582582083" sldId="2147483648"/>
            <ac:spMk id="8" creationId="{F6334E73-AF45-F182-79F0-C060E780C4E6}"/>
          </ac:spMkLst>
        </pc:spChg>
        <pc:spChg chg="add mod">
          <ac:chgData name="Nane Charrad" userId="e0636c0e-a1e5-4140-bf0c-8ab88ff46a59" providerId="ADAL" clId="{E06D3426-B59D-55D0-84E4-65327A4672ED}" dt="2026-05-20T13:53:51.104" v="2"/>
          <ac:spMkLst>
            <pc:docMk/>
            <pc:sldMasterMk cId="3582582083" sldId="2147483648"/>
            <ac:spMk id="9" creationId="{5118DAF9-4805-75DC-3538-DC47BA34ABCE}"/>
          </ac:spMkLst>
        </pc:spChg>
        <pc:picChg chg="del">
          <ac:chgData name="Nane Charrad" userId="e0636c0e-a1e5-4140-bf0c-8ab88ff46a59" providerId="ADAL" clId="{E06D3426-B59D-55D0-84E4-65327A4672ED}" dt="2026-05-20T13:53:59.139" v="5" actId="478"/>
          <ac:picMkLst>
            <pc:docMk/>
            <pc:sldMasterMk cId="3582582083" sldId="2147483648"/>
            <ac:picMk id="2" creationId="{7666163E-01DB-E7B0-64F9-7F581A741AC9}"/>
          </ac:picMkLst>
        </pc:picChg>
        <pc:picChg chg="add del">
          <ac:chgData name="Nane Charrad" userId="e0636c0e-a1e5-4140-bf0c-8ab88ff46a59" providerId="ADAL" clId="{E06D3426-B59D-55D0-84E4-65327A4672ED}" dt="2026-05-20T13:53:56.217" v="4" actId="478"/>
          <ac:picMkLst>
            <pc:docMk/>
            <pc:sldMasterMk cId="3582582083" sldId="2147483648"/>
            <ac:picMk id="4" creationId="{A9A70DFA-9125-BCD3-E9E7-1C74C0BB65ED}"/>
          </ac:picMkLst>
        </pc:picChg>
        <pc:picChg chg="add mod">
          <ac:chgData name="Nane Charrad" userId="e0636c0e-a1e5-4140-bf0c-8ab88ff46a59" providerId="ADAL" clId="{E06D3426-B59D-55D0-84E4-65327A4672ED}" dt="2026-05-20T13:53:51.104" v="2"/>
          <ac:picMkLst>
            <pc:docMk/>
            <pc:sldMasterMk cId="3582582083" sldId="2147483648"/>
            <ac:picMk id="6" creationId="{90BA2F1A-83CA-57DC-4AF5-0DAA695C8D2E}"/>
          </ac:picMkLst>
        </pc:picChg>
        <pc:sldLayoutChg chg="addSp delSp modSp mod">
          <pc:chgData name="Nane Charrad" userId="e0636c0e-a1e5-4140-bf0c-8ab88ff46a59" providerId="ADAL" clId="{E06D3426-B59D-55D0-84E4-65327A4672ED}" dt="2026-05-20T13:53:41.949" v="1" actId="478"/>
          <pc:sldLayoutMkLst>
            <pc:docMk/>
            <pc:sldMasterMk cId="3582582083" sldId="2147483648"/>
            <pc:sldLayoutMk cId="209774218" sldId="2147483649"/>
          </pc:sldLayoutMkLst>
          <pc:spChg chg="add mod">
            <ac:chgData name="Nane Charrad" userId="e0636c0e-a1e5-4140-bf0c-8ab88ff46a59" providerId="ADAL" clId="{E06D3426-B59D-55D0-84E4-65327A4672ED}" dt="2026-05-20T13:53:25.268" v="0"/>
            <ac:spMkLst>
              <pc:docMk/>
              <pc:sldMasterMk cId="3582582083" sldId="2147483648"/>
              <pc:sldLayoutMk cId="209774218" sldId="2147483649"/>
              <ac:spMk id="5" creationId="{B20BEB85-38C0-8505-20E4-CA4AF32BBCC4}"/>
            </ac:spMkLst>
          </pc:spChg>
          <pc:spChg chg="add mod">
            <ac:chgData name="Nane Charrad" userId="e0636c0e-a1e5-4140-bf0c-8ab88ff46a59" providerId="ADAL" clId="{E06D3426-B59D-55D0-84E4-65327A4672ED}" dt="2026-05-20T13:53:25.268" v="0"/>
            <ac:spMkLst>
              <pc:docMk/>
              <pc:sldMasterMk cId="3582582083" sldId="2147483648"/>
              <pc:sldLayoutMk cId="209774218" sldId="2147483649"/>
              <ac:spMk id="8" creationId="{ECBD3916-ED4E-9F76-EC3F-8DF4A2CAD94B}"/>
            </ac:spMkLst>
          </pc:spChg>
          <pc:spChg chg="add mod">
            <ac:chgData name="Nane Charrad" userId="e0636c0e-a1e5-4140-bf0c-8ab88ff46a59" providerId="ADAL" clId="{E06D3426-B59D-55D0-84E4-65327A4672ED}" dt="2026-05-20T13:53:25.268" v="0"/>
            <ac:spMkLst>
              <pc:docMk/>
              <pc:sldMasterMk cId="3582582083" sldId="2147483648"/>
              <pc:sldLayoutMk cId="209774218" sldId="2147483649"/>
              <ac:spMk id="9" creationId="{F3CE1AE2-5A61-EECA-A9E3-D4A67376B6CA}"/>
            </ac:spMkLst>
          </pc:spChg>
          <pc:picChg chg="del">
            <ac:chgData name="Nane Charrad" userId="e0636c0e-a1e5-4140-bf0c-8ab88ff46a59" providerId="ADAL" clId="{E06D3426-B59D-55D0-84E4-65327A4672ED}" dt="2026-05-20T13:53:41.949" v="1" actId="478"/>
            <ac:picMkLst>
              <pc:docMk/>
              <pc:sldMasterMk cId="3582582083" sldId="2147483648"/>
              <pc:sldLayoutMk cId="209774218" sldId="2147483649"/>
              <ac:picMk id="2" creationId="{E33B89ED-0209-FBC3-67B9-D478F306EA66}"/>
            </ac:picMkLst>
          </pc:picChg>
          <pc:picChg chg="add mod">
            <ac:chgData name="Nane Charrad" userId="e0636c0e-a1e5-4140-bf0c-8ab88ff46a59" providerId="ADAL" clId="{E06D3426-B59D-55D0-84E4-65327A4672ED}" dt="2026-05-20T13:53:25.268" v="0"/>
            <ac:picMkLst>
              <pc:docMk/>
              <pc:sldMasterMk cId="3582582083" sldId="2147483648"/>
              <pc:sldLayoutMk cId="209774218" sldId="2147483649"/>
              <ac:picMk id="6" creationId="{E31F730B-25D0-F74F-4AE5-937AD75FCE72}"/>
            </ac:picMkLst>
          </pc:pic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bg>
      <p:bgPr>
        <a:solidFill>
          <a:srgbClr val="B2D3A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F82B689A-74A7-E39E-DF2A-816EC57219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7" y="1633088"/>
            <a:ext cx="11164887" cy="1795912"/>
          </a:xfrm>
        </p:spPr>
        <p:txBody>
          <a:bodyPr/>
          <a:lstStyle>
            <a:lvl1pPr algn="ctr">
              <a:defRPr sz="4800">
                <a:solidFill>
                  <a:schemeClr val="accent2"/>
                </a:solidFill>
              </a:defRPr>
            </a:lvl1pPr>
          </a:lstStyle>
          <a:p>
            <a:r>
              <a:rPr lang="de-DE"/>
              <a:t>Master-Titelformat bearbeiten</a:t>
            </a:r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50738B20-8698-BD13-20A5-1346BBDE8A1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15938" y="3429000"/>
            <a:ext cx="11164887" cy="905577"/>
          </a:xfrm>
        </p:spPr>
        <p:txBody>
          <a:bodyPr>
            <a:normAutofit/>
          </a:bodyPr>
          <a:lstStyle>
            <a:lvl1pPr algn="ctr">
              <a:buNone/>
              <a:defRPr sz="2800"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de-DE"/>
              <a:t>Sub-Titelformat bearbeiten</a:t>
            </a:r>
          </a:p>
        </p:txBody>
      </p:sp>
      <p:sp>
        <p:nvSpPr>
          <p:cNvPr id="11" name="Textplatzhalter 9">
            <a:extLst>
              <a:ext uri="{FF2B5EF4-FFF2-40B4-BE49-F238E27FC236}">
                <a16:creationId xmlns:a16="http://schemas.microsoft.com/office/drawing/2014/main" id="{B00CA170-CF81-7C7E-7DE0-6357435C35E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15939" y="4985425"/>
            <a:ext cx="5431708" cy="905577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  <a:defRPr sz="1600" b="0" i="0">
                <a:latin typeface="Bahnschrift Light SemiCondensed" panose="020B0502040204020203" pitchFamily="34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de-DE"/>
              <a:t>Titel, Name, Vorname</a:t>
            </a:r>
          </a:p>
          <a:p>
            <a:pPr lvl="0"/>
            <a:r>
              <a:rPr lang="de-DE"/>
              <a:t>Klinik</a:t>
            </a:r>
          </a:p>
          <a:p>
            <a:pPr lvl="0"/>
            <a:r>
              <a:rPr lang="de-DE"/>
              <a:t>Adresse</a:t>
            </a:r>
          </a:p>
        </p:txBody>
      </p:sp>
      <p:sp>
        <p:nvSpPr>
          <p:cNvPr id="12" name="Textplatzhalter 9">
            <a:extLst>
              <a:ext uri="{FF2B5EF4-FFF2-40B4-BE49-F238E27FC236}">
                <a16:creationId xmlns:a16="http://schemas.microsoft.com/office/drawing/2014/main" id="{86AF8BB0-911B-C0F7-6FF4-0E63C968904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249116" y="4985425"/>
            <a:ext cx="5431708" cy="905577"/>
          </a:xfrm>
        </p:spPr>
        <p:txBody>
          <a:bodyPr anchor="b">
            <a:normAutofit/>
          </a:bodyPr>
          <a:lstStyle>
            <a:lvl1pPr algn="r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  <a:defRPr sz="1600" b="0" i="0">
                <a:latin typeface="Bahnschrift Light SemiCondensed" panose="020B0502040204020203" pitchFamily="34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de-DE"/>
              <a:t>Datum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FCDFD31A-497C-DE15-DDAE-9CB30E72A4A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9" y="6122259"/>
            <a:ext cx="12193182" cy="734618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9881579B-4403-7CD7-5BDF-7F4D8FC3623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l="4362" t="5334" r="74560" b="511"/>
          <a:stretch>
            <a:fillRect/>
          </a:stretch>
        </p:blipFill>
        <p:spPr>
          <a:xfrm>
            <a:off x="-8092" y="6147625"/>
            <a:ext cx="2901180" cy="720000"/>
          </a:xfrm>
          <a:prstGeom prst="rect">
            <a:avLst/>
          </a:prstGeom>
        </p:spPr>
      </p:pic>
      <p:sp>
        <p:nvSpPr>
          <p:cNvPr id="5" name="Rechteck 4">
            <a:extLst>
              <a:ext uri="{FF2B5EF4-FFF2-40B4-BE49-F238E27FC236}">
                <a16:creationId xmlns:a16="http://schemas.microsoft.com/office/drawing/2014/main" id="{B20BEB85-38C0-8505-20E4-CA4AF32BBCC4}"/>
              </a:ext>
            </a:extLst>
          </p:cNvPr>
          <p:cNvSpPr/>
          <p:nvPr userDrawn="1"/>
        </p:nvSpPr>
        <p:spPr>
          <a:xfrm>
            <a:off x="0" y="0"/>
            <a:ext cx="12192000" cy="900000"/>
          </a:xfrm>
          <a:prstGeom prst="rect">
            <a:avLst/>
          </a:prstGeom>
          <a:solidFill>
            <a:srgbClr val="005E3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E31F730B-25D0-F74F-4AE5-937AD75FCE7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9521632" y="182071"/>
            <a:ext cx="2159192" cy="535858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ECBD3916-ED4E-9F76-EC3F-8DF4A2CAD94B}"/>
              </a:ext>
            </a:extLst>
          </p:cNvPr>
          <p:cNvSpPr txBox="1"/>
          <p:nvPr userDrawn="1"/>
        </p:nvSpPr>
        <p:spPr>
          <a:xfrm>
            <a:off x="515938" y="141358"/>
            <a:ext cx="7218095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2400" b="0" i="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17. Kongress für Infektionskrankheiten und Tropenmedizin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F3CE1AE2-5A61-EECA-A9E3-D4A67376B6CA}"/>
              </a:ext>
            </a:extLst>
          </p:cNvPr>
          <p:cNvSpPr txBox="1"/>
          <p:nvPr userDrawn="1"/>
        </p:nvSpPr>
        <p:spPr>
          <a:xfrm>
            <a:off x="515938" y="505499"/>
            <a:ext cx="7218095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600" b="0" i="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17. – 20. Juni 2026 ∙ Köln ∙ Gürzenich</a:t>
            </a:r>
          </a:p>
        </p:txBody>
      </p:sp>
    </p:spTree>
    <p:extLst>
      <p:ext uri="{BB962C8B-B14F-4D97-AF65-F5344CB8AC3E}">
        <p14:creationId xmlns:p14="http://schemas.microsoft.com/office/powerpoint/2010/main" val="209774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Rah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1717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86150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bg>
      <p:bgPr>
        <a:solidFill>
          <a:srgbClr val="D8E7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F82B689A-74A7-E39E-DF2A-816EC57219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7" y="1633088"/>
            <a:ext cx="11164887" cy="1795912"/>
          </a:xfrm>
        </p:spPr>
        <p:txBody>
          <a:bodyPr/>
          <a:lstStyle>
            <a:lvl1pPr algn="ctr">
              <a:defRPr sz="4400">
                <a:solidFill>
                  <a:schemeClr val="accent2"/>
                </a:solidFill>
              </a:defRPr>
            </a:lvl1pPr>
          </a:lstStyle>
          <a:p>
            <a:r>
              <a:rPr lang="de-DE"/>
              <a:t>Zwischen-Titelformat bearbeiten</a:t>
            </a:r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50738B20-8698-BD13-20A5-1346BBDE8A1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15938" y="3429000"/>
            <a:ext cx="11164887" cy="905577"/>
          </a:xfrm>
        </p:spPr>
        <p:txBody>
          <a:bodyPr/>
          <a:lstStyle>
            <a:lvl1pPr algn="ctr">
              <a:buNone/>
              <a:defRPr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de-DE"/>
              <a:t>Zwischen-Subtitelformat bearbeiten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6965DAF4-2198-63B8-2F00-D5B359BFF50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-1191" y="6123382"/>
            <a:ext cx="12193182" cy="734618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A325ABAC-080D-FD4E-7BAA-AD2DD012FBF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l="4362" t="5334" r="74560" b="511"/>
          <a:stretch>
            <a:fillRect/>
          </a:stretch>
        </p:blipFill>
        <p:spPr>
          <a:xfrm>
            <a:off x="-9292" y="6146628"/>
            <a:ext cx="290118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8201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1-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9468F1-8AE1-E7B8-A789-FA8A1C5FC4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/>
              <a:t>Titelformat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A0543F0-BDA5-91C9-6676-F4E74049D4DA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701694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2-Spal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9468F1-8AE1-E7B8-A789-FA8A1C5FC4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/>
              <a:t>Titelformat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A0543F0-BDA5-91C9-6676-F4E74049D4D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15938" y="2168525"/>
            <a:ext cx="5399340" cy="428466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3" name="Inhaltsplatzhalter 5">
            <a:extLst>
              <a:ext uri="{FF2B5EF4-FFF2-40B4-BE49-F238E27FC236}">
                <a16:creationId xmlns:a16="http://schemas.microsoft.com/office/drawing/2014/main" id="{449C9633-2A8E-C957-F4D7-FAE35B5FA835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277467" y="2168525"/>
            <a:ext cx="5399340" cy="428466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406363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3-Spal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9468F1-8AE1-E7B8-A789-FA8A1C5FC4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/>
              <a:t>Titelformat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A0543F0-BDA5-91C9-6676-F4E74049D4D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15938" y="2168525"/>
            <a:ext cx="3561194" cy="428466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3" name="Inhaltsplatzhalter 5">
            <a:extLst>
              <a:ext uri="{FF2B5EF4-FFF2-40B4-BE49-F238E27FC236}">
                <a16:creationId xmlns:a16="http://schemas.microsoft.com/office/drawing/2014/main" id="{449C9633-2A8E-C957-F4D7-FAE35B5FA835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313775" y="2168525"/>
            <a:ext cx="3561194" cy="428466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5">
            <a:extLst>
              <a:ext uri="{FF2B5EF4-FFF2-40B4-BE49-F238E27FC236}">
                <a16:creationId xmlns:a16="http://schemas.microsoft.com/office/drawing/2014/main" id="{F1676980-ADA7-96D4-A423-D9E6B28DEAD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8111612" y="2168525"/>
            <a:ext cx="3569213" cy="428466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248586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ahlt Bild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9468F1-8AE1-E7B8-A789-FA8A1C5FC4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1068003"/>
            <a:ext cx="5400000" cy="1047863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/>
              <a:t>Titelformat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A0543F0-BDA5-91C9-6676-F4E74049D4D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15937" y="2168525"/>
            <a:ext cx="5400000" cy="428466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777FC1DE-3783-3E4E-21B9-325E7B74927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096000" y="1052513"/>
            <a:ext cx="5584825" cy="5400675"/>
          </a:xfrm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04636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Bild li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9468F1-8AE1-E7B8-A789-FA8A1C5FC4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62304" y="1068003"/>
            <a:ext cx="5400000" cy="1047863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/>
              <a:t>Titelformat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A0543F0-BDA5-91C9-6676-F4E74049D4D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262303" y="2168525"/>
            <a:ext cx="5400000" cy="428466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777FC1DE-3783-3E4E-21B9-325E7B74927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29696" y="1052513"/>
            <a:ext cx="5584825" cy="5400675"/>
          </a:xfrm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0553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9468F1-8AE1-E7B8-A789-FA8A1C5FC4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/>
              <a:t>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720207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i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dienplatzhalter 4">
            <a:extLst>
              <a:ext uri="{FF2B5EF4-FFF2-40B4-BE49-F238E27FC236}">
                <a16:creationId xmlns:a16="http://schemas.microsoft.com/office/drawing/2014/main" id="{0D0CAA92-529B-752A-88FA-76F63967CEAF}"/>
              </a:ext>
            </a:extLst>
          </p:cNvPr>
          <p:cNvSpPr>
            <a:spLocks noGrp="1"/>
          </p:cNvSpPr>
          <p:nvPr>
            <p:ph type="media" sz="quarter" idx="12"/>
          </p:nvPr>
        </p:nvSpPr>
        <p:spPr>
          <a:xfrm>
            <a:off x="0" y="914400"/>
            <a:ext cx="12192000" cy="5672667"/>
          </a:xfrm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5992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platzhalter 6">
            <a:extLst>
              <a:ext uri="{FF2B5EF4-FFF2-40B4-BE49-F238E27FC236}">
                <a16:creationId xmlns:a16="http://schemas.microsoft.com/office/drawing/2014/main" id="{1423FE49-DF1C-F082-276A-724661FAC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7" y="1068003"/>
            <a:ext cx="11164887" cy="1047863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de-DE"/>
              <a:t>Titelformat bearbeiten</a:t>
            </a:r>
          </a:p>
        </p:txBody>
      </p:sp>
      <p:sp>
        <p:nvSpPr>
          <p:cNvPr id="25" name="Textplatzhalter 24">
            <a:extLst>
              <a:ext uri="{FF2B5EF4-FFF2-40B4-BE49-F238E27FC236}">
                <a16:creationId xmlns:a16="http://schemas.microsoft.com/office/drawing/2014/main" id="{8D9B7C0D-963B-F634-73A4-45D6578A68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938" y="2168525"/>
            <a:ext cx="11164886" cy="42728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3C6AB221-DF38-1317-14EE-2B884B8377E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0" y="6515679"/>
            <a:ext cx="12193200" cy="443388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A9A70DFA-9125-BCD3-E9E7-1C74C0BB65E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14"/>
          <a:srcRect l="4362" t="28605" r="74560" b="35965"/>
          <a:stretch>
            <a:fillRect/>
          </a:stretch>
        </p:blipFill>
        <p:spPr>
          <a:xfrm>
            <a:off x="-8092" y="6592727"/>
            <a:ext cx="2901180" cy="270930"/>
          </a:xfrm>
          <a:prstGeom prst="rect">
            <a:avLst/>
          </a:prstGeom>
        </p:spPr>
      </p:pic>
      <p:sp>
        <p:nvSpPr>
          <p:cNvPr id="5" name="Rechteck 4">
            <a:extLst>
              <a:ext uri="{FF2B5EF4-FFF2-40B4-BE49-F238E27FC236}">
                <a16:creationId xmlns:a16="http://schemas.microsoft.com/office/drawing/2014/main" id="{AE3367A2-C112-72F4-24D7-E0385F516F53}"/>
              </a:ext>
            </a:extLst>
          </p:cNvPr>
          <p:cNvSpPr/>
          <p:nvPr userDrawn="1"/>
        </p:nvSpPr>
        <p:spPr>
          <a:xfrm>
            <a:off x="0" y="0"/>
            <a:ext cx="12192000" cy="900000"/>
          </a:xfrm>
          <a:prstGeom prst="rect">
            <a:avLst/>
          </a:prstGeom>
          <a:solidFill>
            <a:srgbClr val="B2D3A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90BA2F1A-83CA-57DC-4AF5-0DAA695C8D2E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9521632" y="182071"/>
            <a:ext cx="2159193" cy="535858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F6334E73-AF45-F182-79F0-C060E780C4E6}"/>
              </a:ext>
            </a:extLst>
          </p:cNvPr>
          <p:cNvSpPr txBox="1"/>
          <p:nvPr userDrawn="1"/>
        </p:nvSpPr>
        <p:spPr>
          <a:xfrm>
            <a:off x="515938" y="141358"/>
            <a:ext cx="7218095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2400" b="0" i="0" dirty="0">
                <a:latin typeface="Bahnschrift SemiCondensed" panose="020B0502040204020203" pitchFamily="34" charset="0"/>
              </a:rPr>
              <a:t>17. Kongress für Infektionskrankheiten und Tropenmedizin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5118DAF9-4805-75DC-3538-DC47BA34ABCE}"/>
              </a:ext>
            </a:extLst>
          </p:cNvPr>
          <p:cNvSpPr txBox="1"/>
          <p:nvPr userDrawn="1"/>
        </p:nvSpPr>
        <p:spPr>
          <a:xfrm>
            <a:off x="515938" y="505499"/>
            <a:ext cx="7218095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600" b="0" i="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17. – 20. Juni 2026 ∙ Köln ∙ Gürzenich</a:t>
            </a:r>
          </a:p>
        </p:txBody>
      </p:sp>
    </p:spTree>
    <p:extLst>
      <p:ext uri="{BB962C8B-B14F-4D97-AF65-F5344CB8AC3E}">
        <p14:creationId xmlns:p14="http://schemas.microsoft.com/office/powerpoint/2010/main" val="3582582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9" r:id="rId8"/>
    <p:sldLayoutId id="2147483657" r:id="rId9"/>
    <p:sldLayoutId id="2147483658" r:id="rId10"/>
    <p:sldLayoutId id="214748366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i="0" kern="1200">
          <a:solidFill>
            <a:schemeClr val="accent2"/>
          </a:solidFill>
          <a:latin typeface="Bahnschrift Condensed" panose="020B0502040204020203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600"/>
        </a:spcAft>
        <a:buFont typeface="Wingdings" pitchFamily="2" charset="2"/>
        <a:buChar char="§"/>
        <a:defRPr sz="2400" b="0" i="0" kern="1200">
          <a:solidFill>
            <a:schemeClr val="tx1"/>
          </a:solidFill>
          <a:latin typeface="Bahnschrift SemiCondensed" panose="020B05020402040202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600"/>
        </a:spcAft>
        <a:buFont typeface="Wingdings" pitchFamily="2" charset="2"/>
        <a:buChar char="§"/>
        <a:defRPr sz="2000" b="0" i="0" kern="1200">
          <a:solidFill>
            <a:schemeClr val="tx1"/>
          </a:solidFill>
          <a:latin typeface="Bahnschrift SemiCondensed" panose="020B0502040204020203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600"/>
        </a:spcAft>
        <a:buFont typeface="Wingdings" pitchFamily="2" charset="2"/>
        <a:buChar char="§"/>
        <a:defRPr sz="1800" b="0" i="0" kern="1200">
          <a:solidFill>
            <a:schemeClr val="tx1"/>
          </a:solidFill>
          <a:latin typeface="Bahnschrift SemiCondensed" panose="020B0502040204020203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600"/>
        </a:spcAft>
        <a:buFont typeface="Wingdings" pitchFamily="2" charset="2"/>
        <a:buChar char="§"/>
        <a:defRPr sz="1600" b="0" i="0" kern="1200">
          <a:solidFill>
            <a:schemeClr val="tx1"/>
          </a:solidFill>
          <a:latin typeface="Bahnschrift SemiCondensed" panose="020B0502040204020203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600"/>
        </a:spcAft>
        <a:buFont typeface="Wingdings" pitchFamily="2" charset="2"/>
        <a:buChar char="§"/>
        <a:defRPr sz="1600" b="0" i="0" kern="1200">
          <a:solidFill>
            <a:schemeClr val="tx1"/>
          </a:solidFill>
          <a:latin typeface="Bahnschrift SemiCondensed" panose="020B0502040204020203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pos="325" userDrawn="1">
          <p15:clr>
            <a:srgbClr val="F26B43"/>
          </p15:clr>
        </p15:guide>
        <p15:guide id="3" pos="7358" userDrawn="1">
          <p15:clr>
            <a:srgbClr val="F26B43"/>
          </p15:clr>
        </p15:guide>
        <p15:guide id="4" orient="horz" pos="1253" userDrawn="1">
          <p15:clr>
            <a:srgbClr val="F26B43"/>
          </p15:clr>
        </p15:guide>
        <p15:guide id="5" orient="horz" pos="3792" userDrawn="1">
          <p15:clr>
            <a:srgbClr val="F26B43"/>
          </p15:clr>
        </p15:guide>
        <p15:guide id="6" orient="horz" pos="663" userDrawn="1">
          <p15:clr>
            <a:srgbClr val="F26B43"/>
          </p15:clr>
        </p15:guide>
        <p15:guide id="7" orient="horz" pos="1366" userDrawn="1">
          <p15:clr>
            <a:srgbClr val="F26B43"/>
          </p15:clr>
        </p15:guide>
        <p15:guide id="8" orient="horz" pos="406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svg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6.png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F0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FC089097-3F77-8930-51F9-4DD07D80FE8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-1191" y="6123382"/>
            <a:ext cx="12193182" cy="734618"/>
          </a:xfrm>
          <a:prstGeom prst="rect">
            <a:avLst/>
          </a:prstGeom>
        </p:spPr>
      </p:pic>
      <p:sp>
        <p:nvSpPr>
          <p:cNvPr id="6" name="Rechteck 5">
            <a:extLst>
              <a:ext uri="{FF2B5EF4-FFF2-40B4-BE49-F238E27FC236}">
                <a16:creationId xmlns:a16="http://schemas.microsoft.com/office/drawing/2014/main" id="{F80C88BF-11CF-9165-CF2F-B266463BF3A4}"/>
              </a:ext>
            </a:extLst>
          </p:cNvPr>
          <p:cNvSpPr/>
          <p:nvPr/>
        </p:nvSpPr>
        <p:spPr>
          <a:xfrm>
            <a:off x="10058400" y="6341533"/>
            <a:ext cx="1811215" cy="352917"/>
          </a:xfrm>
          <a:prstGeom prst="rect">
            <a:avLst/>
          </a:prstGeom>
          <a:solidFill>
            <a:srgbClr val="E3F0D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D8FBF2B2-9C48-F2A0-E37B-0DFE2A8AB626}"/>
              </a:ext>
            </a:extLst>
          </p:cNvPr>
          <p:cNvSpPr/>
          <p:nvPr/>
        </p:nvSpPr>
        <p:spPr>
          <a:xfrm>
            <a:off x="0" y="0"/>
            <a:ext cx="12192000" cy="900000"/>
          </a:xfrm>
          <a:prstGeom prst="rect">
            <a:avLst/>
          </a:prstGeom>
          <a:solidFill>
            <a:srgbClr val="B2D3A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3EF6B39E-0B7D-334C-86E4-2B7FC86F1D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21632" y="182071"/>
            <a:ext cx="2159193" cy="535858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203C0A2A-7907-994F-839C-032A761C1605}"/>
              </a:ext>
            </a:extLst>
          </p:cNvPr>
          <p:cNvSpPr txBox="1"/>
          <p:nvPr/>
        </p:nvSpPr>
        <p:spPr>
          <a:xfrm>
            <a:off x="515939" y="265334"/>
            <a:ext cx="237715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2400" b="1">
                <a:solidFill>
                  <a:schemeClr val="accent2"/>
                </a:solidFill>
                <a:latin typeface="Bahnschrift SemiBold" panose="020B0502040204020203" pitchFamily="34" charset="0"/>
              </a:rPr>
              <a:t>SAVE THE DATE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E020A113-A9EC-49B6-0B38-4D12CE88CA1E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4362" t="5334" r="74560" b="511"/>
          <a:stretch>
            <a:fillRect/>
          </a:stretch>
        </p:blipFill>
        <p:spPr>
          <a:xfrm>
            <a:off x="-8092" y="6138000"/>
            <a:ext cx="2901180" cy="720000"/>
          </a:xfrm>
          <a:prstGeom prst="rect">
            <a:avLst/>
          </a:prstGeom>
        </p:spPr>
      </p:pic>
      <p:cxnSp>
        <p:nvCxnSpPr>
          <p:cNvPr id="9" name="Gerade Verbindung 8">
            <a:extLst>
              <a:ext uri="{FF2B5EF4-FFF2-40B4-BE49-F238E27FC236}">
                <a16:creationId xmlns:a16="http://schemas.microsoft.com/office/drawing/2014/main" id="{51E71B24-3357-2846-589B-0D68D64935B1}"/>
              </a:ext>
            </a:extLst>
          </p:cNvPr>
          <p:cNvCxnSpPr/>
          <p:nvPr/>
        </p:nvCxnSpPr>
        <p:spPr>
          <a:xfrm>
            <a:off x="0" y="6133762"/>
            <a:ext cx="12192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feld 9">
            <a:extLst>
              <a:ext uri="{FF2B5EF4-FFF2-40B4-BE49-F238E27FC236}">
                <a16:creationId xmlns:a16="http://schemas.microsoft.com/office/drawing/2014/main" id="{A4BFACB0-50BB-83C6-FCA9-909CBE1BC514}"/>
              </a:ext>
            </a:extLst>
          </p:cNvPr>
          <p:cNvSpPr txBox="1"/>
          <p:nvPr/>
        </p:nvSpPr>
        <p:spPr>
          <a:xfrm>
            <a:off x="4292600" y="243846"/>
            <a:ext cx="3606799" cy="412309"/>
          </a:xfrm>
          <a:prstGeom prst="roundRect">
            <a:avLst>
              <a:gd name="adj" fmla="val 14948"/>
            </a:avLst>
          </a:prstGeom>
          <a:noFill/>
          <a:ln>
            <a:solidFill>
              <a:schemeClr val="tx1"/>
            </a:solidFill>
          </a:ln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de-DE" sz="2400" err="1">
                <a:latin typeface="Bahnschrift SemiCondensed" panose="020B0502040204020203" pitchFamily="34" charset="0"/>
              </a:rPr>
              <a:t>www.kit-kongresse.de</a:t>
            </a:r>
            <a:endParaRPr lang="de-DE" sz="2400">
              <a:latin typeface="Bahnschrift SemiCondensed" panose="020B0502040204020203" pitchFamily="34" charset="0"/>
            </a:endParaRP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B8BA58D7-2C76-0D82-98BC-F8CC7BD910C6}"/>
              </a:ext>
            </a:extLst>
          </p:cNvPr>
          <p:cNvSpPr txBox="1"/>
          <p:nvPr/>
        </p:nvSpPr>
        <p:spPr>
          <a:xfrm>
            <a:off x="0" y="1989137"/>
            <a:ext cx="12192000" cy="1440000"/>
          </a:xfrm>
          <a:prstGeom prst="rect">
            <a:avLst/>
          </a:prstGeom>
          <a:solidFill>
            <a:schemeClr val="accent2"/>
          </a:solidFill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de-DE" sz="3600">
                <a:solidFill>
                  <a:schemeClr val="bg1"/>
                </a:solidFill>
                <a:latin typeface="Bahnschrift SemiCondensed" panose="020B0502040204020203" pitchFamily="34" charset="0"/>
              </a:rPr>
              <a:t>17. – 20. Juni 2026 ∙ Köln ∙ Gürzenich</a:t>
            </a:r>
          </a:p>
          <a:p>
            <a:pPr algn="ctr"/>
            <a:r>
              <a:rPr lang="de-DE" sz="2800">
                <a:solidFill>
                  <a:schemeClr val="bg1"/>
                </a:solidFill>
                <a:latin typeface="Bahnschrift SemiCondensed" panose="020B0502040204020203" pitchFamily="34" charset="0"/>
              </a:rPr>
              <a:t>17. Kongress für Infektionskrankheiten und Tropenmedizin</a:t>
            </a:r>
            <a:endParaRPr lang="de-DE" sz="360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35721681-C0F6-5531-2B67-57FF61DDB279}"/>
              </a:ext>
            </a:extLst>
          </p:cNvPr>
          <p:cNvSpPr txBox="1"/>
          <p:nvPr/>
        </p:nvSpPr>
        <p:spPr>
          <a:xfrm>
            <a:off x="0" y="3538535"/>
            <a:ext cx="12192000" cy="1440000"/>
          </a:xfrm>
          <a:prstGeom prst="rect">
            <a:avLst/>
          </a:prstGeom>
          <a:solidFill>
            <a:schemeClr val="accent1"/>
          </a:solidFill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de-DE" sz="2400">
                <a:solidFill>
                  <a:schemeClr val="bg1"/>
                </a:solidFill>
                <a:latin typeface="Bahnschrift SemiCondensed" panose="020B0502040204020203" pitchFamily="34" charset="0"/>
              </a:rPr>
              <a:t>∙ Klinische Infektiologie ∙  Immunologie ∙ Virologie ∙ Pädiatrie ∙ Parasitologie ∙</a:t>
            </a:r>
          </a:p>
          <a:p>
            <a:pPr algn="ctr"/>
            <a:r>
              <a:rPr lang="de-DE" sz="2400">
                <a:solidFill>
                  <a:schemeClr val="bg1"/>
                </a:solidFill>
                <a:latin typeface="Bahnschrift SemiCondensed" panose="020B0502040204020203" pitchFamily="34" charset="0"/>
              </a:rPr>
              <a:t> ∙ Reise- und Tropenmedizin ∙ Virushepatitis ∙ Invasive Mykosen ∙</a:t>
            </a:r>
          </a:p>
          <a:p>
            <a:pPr algn="ctr"/>
            <a:r>
              <a:rPr lang="de-DE" sz="2400">
                <a:solidFill>
                  <a:schemeClr val="bg1"/>
                </a:solidFill>
                <a:latin typeface="Bahnschrift SemiCondensed" panose="020B0502040204020203" pitchFamily="34" charset="0"/>
              </a:rPr>
              <a:t>∙ Global Health ∙ HIV / AIDS ∙</a:t>
            </a:r>
            <a:endParaRPr lang="de-DE" sz="320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18" name="Abgerundetes Rechteck 17">
            <a:extLst>
              <a:ext uri="{FF2B5EF4-FFF2-40B4-BE49-F238E27FC236}">
                <a16:creationId xmlns:a16="http://schemas.microsoft.com/office/drawing/2014/main" id="{A2DE68B7-792E-0E56-6735-0825EDE6602D}"/>
              </a:ext>
            </a:extLst>
          </p:cNvPr>
          <p:cNvSpPr/>
          <p:nvPr/>
        </p:nvSpPr>
        <p:spPr>
          <a:xfrm>
            <a:off x="9296400" y="5909733"/>
            <a:ext cx="1608667" cy="431800"/>
          </a:xfrm>
          <a:prstGeom prst="roundRect">
            <a:avLst/>
          </a:prstGeom>
          <a:solidFill>
            <a:srgbClr val="E3F0D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7" name="Grafik 16">
            <a:extLst>
              <a:ext uri="{FF2B5EF4-FFF2-40B4-BE49-F238E27FC236}">
                <a16:creationId xmlns:a16="http://schemas.microsoft.com/office/drawing/2014/main" id="{A5A99055-6817-77BF-986A-A81FB6D6370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82052" y="5254449"/>
            <a:ext cx="1440001" cy="1440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4509102"/>
      </p:ext>
    </p:extLst>
  </p:cSld>
  <p:clrMapOvr>
    <a:masterClrMapping/>
  </p:clrMapOvr>
</p:sld>
</file>

<file path=ppt/theme/theme1.xml><?xml version="1.0" encoding="utf-8"?>
<a:theme xmlns:a="http://schemas.openxmlformats.org/drawingml/2006/main" name="KIT2026">
  <a:themeElements>
    <a:clrScheme name="KIT2026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005D31"/>
      </a:accent1>
      <a:accent2>
        <a:srgbClr val="BC242B"/>
      </a:accent2>
      <a:accent3>
        <a:srgbClr val="B1D3A3"/>
      </a:accent3>
      <a:accent4>
        <a:srgbClr val="EC9E00"/>
      </a:accent4>
      <a:accent5>
        <a:srgbClr val="E00E17"/>
      </a:accent5>
      <a:accent6>
        <a:srgbClr val="4EA72E"/>
      </a:accent6>
      <a:hlink>
        <a:srgbClr val="4EA72D"/>
      </a:hlink>
      <a:folHlink>
        <a:srgbClr val="B1D3A3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Master-KIT2026.pptx" id="{CC01D5C8-7879-E140-86E7-D1CA33824CEF}" vid="{039E4F2A-11A6-7C42-AB60-9D739C50912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1F15440F12BCD4B9F75E15F41485D32" ma:contentTypeVersion="16" ma:contentTypeDescription="Ein neues Dokument erstellen." ma:contentTypeScope="" ma:versionID="789f70158910f4e041e2634397e1fbad">
  <xsd:schema xmlns:xsd="http://www.w3.org/2001/XMLSchema" xmlns:xs="http://www.w3.org/2001/XMLSchema" xmlns:p="http://schemas.microsoft.com/office/2006/metadata/properties" xmlns:ns2="ebbf799c-0ae4-4ba0-bab3-3a9f49e9523b" xmlns:ns3="7517edd6-58e2-4d34-b4c6-e46f9f2ae32b" targetNamespace="http://schemas.microsoft.com/office/2006/metadata/properties" ma:root="true" ma:fieldsID="0dfe4f2d8760b60b89dfa427922a9474" ns2:_="" ns3:_="">
    <xsd:import namespace="ebbf799c-0ae4-4ba0-bab3-3a9f49e9523b"/>
    <xsd:import namespace="7517edd6-58e2-4d34-b4c6-e46f9f2ae32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bf799c-0ae4-4ba0-bab3-3a9f49e9523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Bildmarkierungen" ma:readOnly="false" ma:fieldId="{5cf76f15-5ced-4ddc-b409-7134ff3c332f}" ma:taxonomyMulti="true" ma:sspId="7ec6d3e4-a9f6-4a9f-b964-c1ed9e54a08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17edd6-58e2-4d34-b4c6-e46f9f2ae32b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41cd78c1-3d65-44f4-bbcf-f0899466ab6a}" ma:internalName="TaxCatchAll" ma:showField="CatchAllData" ma:web="7517edd6-58e2-4d34-b4c6-e46f9f2ae32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517edd6-58e2-4d34-b4c6-e46f9f2ae32b" xsi:nil="true"/>
    <lcf76f155ced4ddcb4097134ff3c332f xmlns="ebbf799c-0ae4-4ba0-bab3-3a9f49e9523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62D41C1-A05A-4F7F-BCDC-810C6878B3F4}">
  <ds:schemaRefs>
    <ds:schemaRef ds:uri="7517edd6-58e2-4d34-b4c6-e46f9f2ae32b"/>
    <ds:schemaRef ds:uri="ebbf799c-0ae4-4ba0-bab3-3a9f49e9523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D21FD94F-D8C7-42A2-9AB5-EE41F16AC21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C48AD2E-B473-4CA2-B356-A191534112D9}">
  <ds:schemaRefs>
    <ds:schemaRef ds:uri="http://purl.org/dc/terms/"/>
    <ds:schemaRef ds:uri="http://www.w3.org/XML/1998/namespace"/>
    <ds:schemaRef ds:uri="7517edd6-58e2-4d34-b4c6-e46f9f2ae32b"/>
    <ds:schemaRef ds:uri="http://purl.org/dc/dcmitype/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ebbf799c-0ae4-4ba0-bab3-3a9f49e9523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57</Words>
  <Application>Microsoft Macintosh PowerPoint</Application>
  <PresentationFormat>Breitbild</PresentationFormat>
  <Paragraphs>7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9" baseType="lpstr">
      <vt:lpstr>Bahnschrift Light SemiCondensed</vt:lpstr>
      <vt:lpstr>Bahnschrift SemiCondensed</vt:lpstr>
      <vt:lpstr>Aptos</vt:lpstr>
      <vt:lpstr>Arial</vt:lpstr>
      <vt:lpstr>Wingdings</vt:lpstr>
      <vt:lpstr>Bahnschrift Condensed</vt:lpstr>
      <vt:lpstr>Bahnschrift SemiBold</vt:lpstr>
      <vt:lpstr>KIT2026</vt:lpstr>
      <vt:lpstr>PowerPoint-Präsentation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Nane Charrad</dc:creator>
  <cp:keywords/>
  <dc:description/>
  <cp:lastModifiedBy>Nane Charrad</cp:lastModifiedBy>
  <cp:revision>3</cp:revision>
  <dcterms:created xsi:type="dcterms:W3CDTF">2026-04-17T12:39:56Z</dcterms:created>
  <dcterms:modified xsi:type="dcterms:W3CDTF">2026-05-20T13:54:00Z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0x01010021F15440F12BCD4B9F75E15F41485D32</vt:lpwstr>
  </property>
  <property fmtid="{D5CDD505-2E9C-101B-9397-08002B2CF9AE}" pid="3" name="MediaServiceImageTags">
    <vt:lpwstr/>
  </property>
</Properties>
</file>