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7" r:id="rId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067643-745B-7A45-B780-469077C46E20}" v="1" dt="2025-11-14T10:20:42.1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729"/>
  </p:normalViewPr>
  <p:slideViewPr>
    <p:cSldViewPr snapToGrid="0">
      <p:cViewPr varScale="1">
        <p:scale>
          <a:sx n="117" d="100"/>
          <a:sy n="117" d="100"/>
        </p:scale>
        <p:origin x="176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5C2E9-D7A7-9C42-AEFC-69F124E45305}" type="datetimeFigureOut">
              <a:rPr lang="de-DE" smtClean="0"/>
              <a:t>14.11.25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85070-22FE-0943-99CC-6EDB3270489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7983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5C2E9-D7A7-9C42-AEFC-69F124E45305}" type="datetimeFigureOut">
              <a:rPr lang="de-DE" smtClean="0"/>
              <a:t>14.11.25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85070-22FE-0943-99CC-6EDB3270489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9410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3"/>
            <a:ext cx="1971675" cy="4358879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3"/>
            <a:ext cx="5800725" cy="4358879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5C2E9-D7A7-9C42-AEFC-69F124E45305}" type="datetimeFigureOut">
              <a:rPr lang="de-DE" smtClean="0"/>
              <a:t>14.11.25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85070-22FE-0943-99CC-6EDB3270489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2584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5C2E9-D7A7-9C42-AEFC-69F124E45305}" type="datetimeFigureOut">
              <a:rPr lang="de-DE" smtClean="0"/>
              <a:t>14.11.25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85070-22FE-0943-99CC-6EDB3270489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5928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5C2E9-D7A7-9C42-AEFC-69F124E45305}" type="datetimeFigureOut">
              <a:rPr lang="de-DE" smtClean="0"/>
              <a:t>14.11.25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85070-22FE-0943-99CC-6EDB3270489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8686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5C2E9-D7A7-9C42-AEFC-69F124E45305}" type="datetimeFigureOut">
              <a:rPr lang="de-DE" smtClean="0"/>
              <a:t>14.11.25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85070-22FE-0943-99CC-6EDB3270489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181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5C2E9-D7A7-9C42-AEFC-69F124E45305}" type="datetimeFigureOut">
              <a:rPr lang="de-DE" smtClean="0"/>
              <a:t>14.11.25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85070-22FE-0943-99CC-6EDB3270489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153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5C2E9-D7A7-9C42-AEFC-69F124E45305}" type="datetimeFigureOut">
              <a:rPr lang="de-DE" smtClean="0"/>
              <a:t>14.11.25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85070-22FE-0943-99CC-6EDB3270489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4379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5C2E9-D7A7-9C42-AEFC-69F124E45305}" type="datetimeFigureOut">
              <a:rPr lang="de-DE" smtClean="0"/>
              <a:t>14.11.25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85070-22FE-0943-99CC-6EDB3270489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6468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5C2E9-D7A7-9C42-AEFC-69F124E45305}" type="datetimeFigureOut">
              <a:rPr lang="de-DE" smtClean="0"/>
              <a:t>14.11.25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85070-22FE-0943-99CC-6EDB3270489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1953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5C2E9-D7A7-9C42-AEFC-69F124E45305}" type="datetimeFigureOut">
              <a:rPr lang="de-DE" smtClean="0"/>
              <a:t>14.11.25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85070-22FE-0943-99CC-6EDB3270489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8154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75C2E9-D7A7-9C42-AEFC-69F124E45305}" type="datetimeFigureOut">
              <a:rPr lang="de-DE" smtClean="0"/>
              <a:t>14.11.25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585070-22FE-0943-99CC-6EDB3270489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5237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C4926FCA-64F2-5EC7-E936-FBBB2E2938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638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517edd6-58e2-4d34-b4c6-e46f9f2ae32b" xsi:nil="true"/>
    <lcf76f155ced4ddcb4097134ff3c332f xmlns="ebbf799c-0ae4-4ba0-bab3-3a9f49e9523b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1F15440F12BCD4B9F75E15F41485D32" ma:contentTypeVersion="16" ma:contentTypeDescription="Ein neues Dokument erstellen." ma:contentTypeScope="" ma:versionID="4cf38396f3d5932befad7d2adaf1cc40">
  <xsd:schema xmlns:xsd="http://www.w3.org/2001/XMLSchema" xmlns:xs="http://www.w3.org/2001/XMLSchema" xmlns:p="http://schemas.microsoft.com/office/2006/metadata/properties" xmlns:ns2="ebbf799c-0ae4-4ba0-bab3-3a9f49e9523b" xmlns:ns3="7517edd6-58e2-4d34-b4c6-e46f9f2ae32b" targetNamespace="http://schemas.microsoft.com/office/2006/metadata/properties" ma:root="true" ma:fieldsID="91f704f383ffd84f3b4d7f4543eb7dce" ns2:_="" ns3:_="">
    <xsd:import namespace="ebbf799c-0ae4-4ba0-bab3-3a9f49e9523b"/>
    <xsd:import namespace="7517edd6-58e2-4d34-b4c6-e46f9f2ae32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bf799c-0ae4-4ba0-bab3-3a9f49e952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ildmarkierungen" ma:readOnly="false" ma:fieldId="{5cf76f15-5ced-4ddc-b409-7134ff3c332f}" ma:taxonomyMulti="true" ma:sspId="7ec6d3e4-a9f6-4a9f-b964-c1ed9e54a08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17edd6-58e2-4d34-b4c6-e46f9f2ae32b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41cd78c1-3d65-44f4-bbcf-f0899466ab6a}" ma:internalName="TaxCatchAll" ma:showField="CatchAllData" ma:web="7517edd6-58e2-4d34-b4c6-e46f9f2ae3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6F96355-3142-4685-AE4B-FD6779C8F867}">
  <ds:schemaRefs>
    <ds:schemaRef ds:uri="http://purl.org/dc/elements/1.1/"/>
    <ds:schemaRef ds:uri="http://schemas.openxmlformats.org/package/2006/metadata/core-properties"/>
    <ds:schemaRef ds:uri="ebbf799c-0ae4-4ba0-bab3-3a9f49e9523b"/>
    <ds:schemaRef ds:uri="http://www.w3.org/XML/1998/namespace"/>
    <ds:schemaRef ds:uri="http://purl.org/dc/terms/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7517edd6-58e2-4d34-b4c6-e46f9f2ae32b"/>
  </ds:schemaRefs>
</ds:datastoreItem>
</file>

<file path=customXml/itemProps2.xml><?xml version="1.0" encoding="utf-8"?>
<ds:datastoreItem xmlns:ds="http://schemas.openxmlformats.org/officeDocument/2006/customXml" ds:itemID="{5D640D28-F6AB-4225-9603-10571E5C646B}"/>
</file>

<file path=customXml/itemProps3.xml><?xml version="1.0" encoding="utf-8"?>
<ds:datastoreItem xmlns:ds="http://schemas.openxmlformats.org/officeDocument/2006/customXml" ds:itemID="{0937B5FA-5960-4883-9C67-8CA189A0B1C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Macintosh PowerPoint</Application>
  <PresentationFormat>Bildschirmpräsentation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Silvia Papanikolau</dc:creator>
  <cp:lastModifiedBy>Silvia Papanikolau</cp:lastModifiedBy>
  <cp:revision>2</cp:revision>
  <dcterms:created xsi:type="dcterms:W3CDTF">2025-09-17T07:58:11Z</dcterms:created>
  <dcterms:modified xsi:type="dcterms:W3CDTF">2025-11-14T10:22:16Z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0x01010021F15440F12BCD4B9F75E15F41485D32</vt:lpwstr>
  </property>
  <property fmtid="{D5CDD505-2E9C-101B-9397-08002B2CF9AE}" pid="3" name="MediaServiceImageTags">
    <vt:lpwstr/>
  </property>
</Properties>
</file>