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embeddedFontLst>
    <p:embeddedFont>
      <p:font typeface="Bahnschrift Condensed" panose="020B0502040204020203" pitchFamily="34" charset="0"/>
      <p:regular r:id="rId15"/>
      <p:bold r:id="rId16"/>
    </p:embeddedFont>
    <p:embeddedFont>
      <p:font typeface="Bahnschrift Light SemiCondensed" panose="020B0502040204020203" pitchFamily="34" charset="0"/>
      <p:regular r:id="rId17"/>
    </p:embeddedFont>
    <p:embeddedFont>
      <p:font typeface="Bahnschrift SemiBold" panose="020B0502040204020203" pitchFamily="34" charset="0"/>
      <p:regular r:id="rId18"/>
      <p:bold r:id="rId19"/>
    </p:embeddedFont>
    <p:embeddedFont>
      <p:font typeface="Bahnschrift SemiCondensed" panose="020B0502040204020203" pitchFamily="34" charset="0"/>
      <p:regular r:id="rId20"/>
      <p:bold r:id="rId21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0DC"/>
    <a:srgbClr val="B2D3A3"/>
    <a:srgbClr val="D8E7CC"/>
    <a:srgbClr val="005E32"/>
    <a:srgbClr val="BD2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D5C4F3-9522-C248-9E47-6ADC85793101}" v="5" dt="2026-05-20T14:01:00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8"/>
    <p:restoredTop sz="94749"/>
  </p:normalViewPr>
  <p:slideViewPr>
    <p:cSldViewPr snapToGrid="0" showGuides="1">
      <p:cViewPr varScale="1">
        <p:scale>
          <a:sx n="157" d="100"/>
          <a:sy n="157" d="100"/>
        </p:scale>
        <p:origin x="3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e Charrad" userId="e0636c0e-a1e5-4140-bf0c-8ab88ff46a59" providerId="ADAL" clId="{E06D3426-B59D-55D0-84E4-65327A4672ED}"/>
    <pc:docChg chg="custSel modMainMaster">
      <pc:chgData name="Nane Charrad" userId="e0636c0e-a1e5-4140-bf0c-8ab88ff46a59" providerId="ADAL" clId="{E06D3426-B59D-55D0-84E4-65327A4672ED}" dt="2026-05-20T14:00:48.131" v="21"/>
      <pc:docMkLst>
        <pc:docMk/>
      </pc:docMkLst>
      <pc:sldMasterChg chg="addSp delSp modSp mod modSldLayout">
        <pc:chgData name="Nane Charrad" userId="e0636c0e-a1e5-4140-bf0c-8ab88ff46a59" providerId="ADAL" clId="{E06D3426-B59D-55D0-84E4-65327A4672ED}" dt="2026-05-20T14:00:48.131" v="21"/>
        <pc:sldMasterMkLst>
          <pc:docMk/>
          <pc:sldMasterMk cId="3582582083" sldId="2147483648"/>
        </pc:sldMasterMkLst>
        <pc:spChg chg="add mod">
          <ac:chgData name="Nane Charrad" userId="e0636c0e-a1e5-4140-bf0c-8ab88ff46a59" providerId="ADAL" clId="{E06D3426-B59D-55D0-84E4-65327A4672ED}" dt="2026-05-20T14:00:48.131" v="21"/>
          <ac:spMkLst>
            <pc:docMk/>
            <pc:sldMasterMk cId="3582582083" sldId="2147483648"/>
            <ac:spMk id="2" creationId="{ADBA1F64-8FCE-2CFE-44DB-428F99370B44}"/>
          </ac:spMkLst>
        </pc:spChg>
        <pc:spChg chg="add del mod">
          <ac:chgData name="Nane Charrad" userId="e0636c0e-a1e5-4140-bf0c-8ab88ff46a59" providerId="ADAL" clId="{E06D3426-B59D-55D0-84E4-65327A4672ED}" dt="2026-05-20T13:51:30.843" v="2" actId="478"/>
          <ac:spMkLst>
            <pc:docMk/>
            <pc:sldMasterMk cId="3582582083" sldId="2147483648"/>
            <ac:spMk id="5" creationId="{C6F90DCA-F713-C6C0-96EA-7490C12B0570}"/>
          </ac:spMkLst>
        </pc:spChg>
        <pc:spChg chg="add mod">
          <ac:chgData name="Nane Charrad" userId="e0636c0e-a1e5-4140-bf0c-8ab88ff46a59" providerId="ADAL" clId="{E06D3426-B59D-55D0-84E4-65327A4672ED}" dt="2026-05-20T14:00:48.131" v="21"/>
          <ac:spMkLst>
            <pc:docMk/>
            <pc:sldMasterMk cId="3582582083" sldId="2147483648"/>
            <ac:spMk id="6" creationId="{76BA2998-B972-8847-CB7D-1078BCBB5E2A}"/>
          </ac:spMkLst>
        </pc:spChg>
        <pc:spChg chg="add del mod">
          <ac:chgData name="Nane Charrad" userId="e0636c0e-a1e5-4140-bf0c-8ab88ff46a59" providerId="ADAL" clId="{E06D3426-B59D-55D0-84E4-65327A4672ED}" dt="2026-05-20T13:51:30.843" v="2" actId="478"/>
          <ac:spMkLst>
            <pc:docMk/>
            <pc:sldMasterMk cId="3582582083" sldId="2147483648"/>
            <ac:spMk id="6" creationId="{99FC3DFC-2F6B-2F36-3E82-2D6CEA9F8439}"/>
          </ac:spMkLst>
        </pc:spChg>
        <pc:spChg chg="add mod">
          <ac:chgData name="Nane Charrad" userId="e0636c0e-a1e5-4140-bf0c-8ab88ff46a59" providerId="ADAL" clId="{E06D3426-B59D-55D0-84E4-65327A4672ED}" dt="2026-05-20T14:00:48.131" v="21"/>
          <ac:spMkLst>
            <pc:docMk/>
            <pc:sldMasterMk cId="3582582083" sldId="2147483648"/>
            <ac:spMk id="8" creationId="{A307A92C-F7B2-6770-B954-614580FCFBAD}"/>
          </ac:spMkLst>
        </pc:spChg>
        <pc:spChg chg="add del mod">
          <ac:chgData name="Nane Charrad" userId="e0636c0e-a1e5-4140-bf0c-8ab88ff46a59" providerId="ADAL" clId="{E06D3426-B59D-55D0-84E4-65327A4672ED}" dt="2026-05-20T13:51:30.843" v="2" actId="478"/>
          <ac:spMkLst>
            <pc:docMk/>
            <pc:sldMasterMk cId="3582582083" sldId="2147483648"/>
            <ac:spMk id="8" creationId="{CD56EB70-98EA-78E1-1F68-CE028B6301D4}"/>
          </ac:spMkLst>
        </pc:spChg>
        <pc:spChg chg="add mod">
          <ac:chgData name="Nane Charrad" userId="e0636c0e-a1e5-4140-bf0c-8ab88ff46a59" providerId="ADAL" clId="{E06D3426-B59D-55D0-84E4-65327A4672ED}" dt="2026-05-20T13:51:32.264" v="3"/>
          <ac:spMkLst>
            <pc:docMk/>
            <pc:sldMasterMk cId="3582582083" sldId="2147483648"/>
            <ac:spMk id="9" creationId="{49A8DAF8-6806-AB32-08DA-7D2CADEA86FF}"/>
          </ac:spMkLst>
        </pc:spChg>
        <pc:spChg chg="add mod">
          <ac:chgData name="Nane Charrad" userId="e0636c0e-a1e5-4140-bf0c-8ab88ff46a59" providerId="ADAL" clId="{E06D3426-B59D-55D0-84E4-65327A4672ED}" dt="2026-05-20T13:51:32.264" v="3"/>
          <ac:spMkLst>
            <pc:docMk/>
            <pc:sldMasterMk cId="3582582083" sldId="2147483648"/>
            <ac:spMk id="11" creationId="{7C9314CC-6DEB-0F68-1EF6-B60DCA37EDEF}"/>
          </ac:spMkLst>
        </pc:spChg>
        <pc:spChg chg="add mod">
          <ac:chgData name="Nane Charrad" userId="e0636c0e-a1e5-4140-bf0c-8ab88ff46a59" providerId="ADAL" clId="{E06D3426-B59D-55D0-84E4-65327A4672ED}" dt="2026-05-20T13:51:32.264" v="3"/>
          <ac:spMkLst>
            <pc:docMk/>
            <pc:sldMasterMk cId="3582582083" sldId="2147483648"/>
            <ac:spMk id="12" creationId="{43681AFE-26F0-CF95-A585-439C3E504380}"/>
          </ac:spMkLst>
        </pc:spChg>
        <pc:picChg chg="del mod">
          <ac:chgData name="Nane Charrad" userId="e0636c0e-a1e5-4140-bf0c-8ab88ff46a59" providerId="ADAL" clId="{E06D3426-B59D-55D0-84E4-65327A4672ED}" dt="2026-05-20T13:52:05.896" v="5" actId="478"/>
          <ac:picMkLst>
            <pc:docMk/>
            <pc:sldMasterMk cId="3582582083" sldId="2147483648"/>
            <ac:picMk id="2" creationId="{7666163E-01DB-E7B0-64F9-7F581A741AC9}"/>
          </ac:picMkLst>
        </pc:picChg>
        <pc:picChg chg="mod modVis">
          <ac:chgData name="Nane Charrad" userId="e0636c0e-a1e5-4140-bf0c-8ab88ff46a59" providerId="ADAL" clId="{E06D3426-B59D-55D0-84E4-65327A4672ED}" dt="2026-05-20T13:52:14.775" v="9" actId="14429"/>
          <ac:picMkLst>
            <pc:docMk/>
            <pc:sldMasterMk cId="3582582083" sldId="2147483648"/>
            <ac:picMk id="3" creationId="{3C6AB221-DF38-1317-14EE-2B884B8377E6}"/>
          </ac:picMkLst>
        </pc:picChg>
        <pc:picChg chg="mod modVis">
          <ac:chgData name="Nane Charrad" userId="e0636c0e-a1e5-4140-bf0c-8ab88ff46a59" providerId="ADAL" clId="{E06D3426-B59D-55D0-84E4-65327A4672ED}" dt="2026-05-20T13:52:11.542" v="7" actId="14429"/>
          <ac:picMkLst>
            <pc:docMk/>
            <pc:sldMasterMk cId="3582582083" sldId="2147483648"/>
            <ac:picMk id="4" creationId="{A9A70DFA-9125-BCD3-E9E7-1C74C0BB65ED}"/>
          </ac:picMkLst>
        </pc:picChg>
        <pc:picChg chg="add mod">
          <ac:chgData name="Nane Charrad" userId="e0636c0e-a1e5-4140-bf0c-8ab88ff46a59" providerId="ADAL" clId="{E06D3426-B59D-55D0-84E4-65327A4672ED}" dt="2026-05-20T14:00:48.131" v="21"/>
          <ac:picMkLst>
            <pc:docMk/>
            <pc:sldMasterMk cId="3582582083" sldId="2147483648"/>
            <ac:picMk id="5" creationId="{141DF625-46F3-6E4C-F955-1B2AACEEBB88}"/>
          </ac:picMkLst>
        </pc:picChg>
        <pc:picChg chg="add mod">
          <ac:chgData name="Nane Charrad" userId="e0636c0e-a1e5-4140-bf0c-8ab88ff46a59" providerId="ADAL" clId="{E06D3426-B59D-55D0-84E4-65327A4672ED}" dt="2026-05-20T13:51:32.264" v="3"/>
          <ac:picMkLst>
            <pc:docMk/>
            <pc:sldMasterMk cId="3582582083" sldId="2147483648"/>
            <ac:picMk id="10" creationId="{1192DA73-6C4C-31FA-28B7-B19A9ED0AEA7}"/>
          </ac:picMkLst>
        </pc:picChg>
        <pc:sldLayoutChg chg="addSp delSp modSp mod">
          <pc:chgData name="Nane Charrad" userId="e0636c0e-a1e5-4140-bf0c-8ab88ff46a59" providerId="ADAL" clId="{E06D3426-B59D-55D0-84E4-65327A4672ED}" dt="2026-05-20T13:52:29.621" v="20" actId="478"/>
          <pc:sldLayoutMkLst>
            <pc:docMk/>
            <pc:sldMasterMk cId="3582582083" sldId="2147483648"/>
            <pc:sldLayoutMk cId="209774218" sldId="2147483649"/>
          </pc:sldLayoutMkLst>
          <pc:spChg chg="add mod">
            <ac:chgData name="Nane Charrad" userId="e0636c0e-a1e5-4140-bf0c-8ab88ff46a59" providerId="ADAL" clId="{E06D3426-B59D-55D0-84E4-65327A4672ED}" dt="2026-05-20T13:51:47.702" v="4"/>
            <ac:spMkLst>
              <pc:docMk/>
              <pc:sldMasterMk cId="3582582083" sldId="2147483648"/>
              <pc:sldLayoutMk cId="209774218" sldId="2147483649"/>
              <ac:spMk id="5" creationId="{93564B8F-056A-3819-3EEF-DA9F62649A10}"/>
            </ac:spMkLst>
          </pc:spChg>
          <pc:spChg chg="add mod">
            <ac:chgData name="Nane Charrad" userId="e0636c0e-a1e5-4140-bf0c-8ab88ff46a59" providerId="ADAL" clId="{E06D3426-B59D-55D0-84E4-65327A4672ED}" dt="2026-05-20T13:51:47.702" v="4"/>
            <ac:spMkLst>
              <pc:docMk/>
              <pc:sldMasterMk cId="3582582083" sldId="2147483648"/>
              <pc:sldLayoutMk cId="209774218" sldId="2147483649"/>
              <ac:spMk id="8" creationId="{01245F70-FB32-0EC5-13DE-3A8B1906FF4A}"/>
            </ac:spMkLst>
          </pc:spChg>
          <pc:spChg chg="add mod">
            <ac:chgData name="Nane Charrad" userId="e0636c0e-a1e5-4140-bf0c-8ab88ff46a59" providerId="ADAL" clId="{E06D3426-B59D-55D0-84E4-65327A4672ED}" dt="2026-05-20T13:51:47.702" v="4"/>
            <ac:spMkLst>
              <pc:docMk/>
              <pc:sldMasterMk cId="3582582083" sldId="2147483648"/>
              <pc:sldLayoutMk cId="209774218" sldId="2147483649"/>
              <ac:spMk id="9" creationId="{64957A3F-CFAE-4505-E831-40D4304712DD}"/>
            </ac:spMkLst>
          </pc:spChg>
          <pc:picChg chg="del mod modVis">
            <ac:chgData name="Nane Charrad" userId="e0636c0e-a1e5-4140-bf0c-8ab88ff46a59" providerId="ADAL" clId="{E06D3426-B59D-55D0-84E4-65327A4672ED}" dt="2026-05-20T13:52:29.621" v="20" actId="478"/>
            <ac:picMkLst>
              <pc:docMk/>
              <pc:sldMasterMk cId="3582582083" sldId="2147483648"/>
              <pc:sldLayoutMk cId="209774218" sldId="2147483649"/>
              <ac:picMk id="2" creationId="{E33B89ED-0209-FBC3-67B9-D478F306EA66}"/>
            </ac:picMkLst>
          </pc:picChg>
          <pc:picChg chg="mod modVis">
            <ac:chgData name="Nane Charrad" userId="e0636c0e-a1e5-4140-bf0c-8ab88ff46a59" providerId="ADAL" clId="{E06D3426-B59D-55D0-84E4-65327A4672ED}" dt="2026-05-20T13:52:20.787" v="13" actId="14429"/>
            <ac:picMkLst>
              <pc:docMk/>
              <pc:sldMasterMk cId="3582582083" sldId="2147483648"/>
              <pc:sldLayoutMk cId="209774218" sldId="2147483649"/>
              <ac:picMk id="3" creationId="{FCDFD31A-497C-DE15-DDAE-9CB30E72A4A2}"/>
            </ac:picMkLst>
          </pc:picChg>
          <pc:picChg chg="mod modVis">
            <ac:chgData name="Nane Charrad" userId="e0636c0e-a1e5-4140-bf0c-8ab88ff46a59" providerId="ADAL" clId="{E06D3426-B59D-55D0-84E4-65327A4672ED}" dt="2026-05-20T13:52:19.452" v="11" actId="14429"/>
            <ac:picMkLst>
              <pc:docMk/>
              <pc:sldMasterMk cId="3582582083" sldId="2147483648"/>
              <pc:sldLayoutMk cId="209774218" sldId="2147483649"/>
              <ac:picMk id="4" creationId="{9881579B-4403-7CD7-5BDF-7F4D8FC3623A}"/>
            </ac:picMkLst>
          </pc:picChg>
          <pc:picChg chg="add mod modVis">
            <ac:chgData name="Nane Charrad" userId="e0636c0e-a1e5-4140-bf0c-8ab88ff46a59" providerId="ADAL" clId="{E06D3426-B59D-55D0-84E4-65327A4672ED}" dt="2026-05-20T13:52:26.678" v="17" actId="14429"/>
            <ac:picMkLst>
              <pc:docMk/>
              <pc:sldMasterMk cId="3582582083" sldId="2147483648"/>
              <pc:sldLayoutMk cId="209774218" sldId="2147483649"/>
              <ac:picMk id="6" creationId="{742831FB-14E3-5F6B-3109-04BEDDFDEAB3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rgbClr val="B2D3A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F82B689A-74A7-E39E-DF2A-816EC57219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7" y="1633088"/>
            <a:ext cx="11164887" cy="1795912"/>
          </a:xfrm>
        </p:spPr>
        <p:txBody>
          <a:bodyPr/>
          <a:lstStyle>
            <a:lvl1pPr algn="ctr"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de-DE"/>
              <a:t>Master-Titelformat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0738B20-8698-BD13-20A5-1346BBDE8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5938" y="3429000"/>
            <a:ext cx="11164887" cy="905577"/>
          </a:xfrm>
        </p:spPr>
        <p:txBody>
          <a:bodyPr>
            <a:normAutofit/>
          </a:bodyPr>
          <a:lstStyle>
            <a:lvl1pPr algn="ctr">
              <a:buNone/>
              <a:defRPr sz="28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de-DE"/>
              <a:t>Sub-Titelformat bearbeiten</a:t>
            </a:r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B00CA170-CF81-7C7E-7DE0-6357435C35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5939" y="4985425"/>
            <a:ext cx="5431708" cy="905577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defRPr sz="1600" b="0" i="0">
                <a:latin typeface="Bahnschrift Light SemiCondensed" panose="020B0502040204020203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de-DE"/>
              <a:t>Titel, Name, Vorname</a:t>
            </a:r>
          </a:p>
          <a:p>
            <a:pPr lvl="0"/>
            <a:r>
              <a:rPr lang="de-DE"/>
              <a:t>Klinik</a:t>
            </a:r>
          </a:p>
          <a:p>
            <a:pPr lvl="0"/>
            <a:r>
              <a:rPr lang="de-DE"/>
              <a:t>Adresse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86AF8BB0-911B-C0F7-6FF4-0E63C96890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9116" y="4985425"/>
            <a:ext cx="5431708" cy="905577"/>
          </a:xfrm>
        </p:spPr>
        <p:txBody>
          <a:bodyPr anchor="b">
            <a:normAutofit/>
          </a:bodyPr>
          <a:lstStyle>
            <a:lvl1pPr algn="r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defRPr sz="1600" b="0" i="0">
                <a:latin typeface="Bahnschrift Light SemiCondensed" panose="020B0502040204020203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de-DE"/>
              <a:t>Datum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CDFD31A-497C-DE15-DDAE-9CB30E72A4A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9" y="6122259"/>
            <a:ext cx="12211200" cy="735704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9881579B-4403-7CD7-5BDF-7F4D8FC362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4362" t="5334" r="74560" b="511"/>
          <a:stretch>
            <a:fillRect/>
          </a:stretch>
        </p:blipFill>
        <p:spPr>
          <a:xfrm>
            <a:off x="-8092" y="6147625"/>
            <a:ext cx="2901180" cy="720000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93564B8F-056A-3819-3EEF-DA9F62649A10}"/>
              </a:ext>
            </a:extLst>
          </p:cNvPr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005E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42831FB-14E3-5F6B-3109-04BEDDFDEAB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9521632" y="182071"/>
            <a:ext cx="2159192" cy="53585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1245F70-FB32-0EC5-13DE-3A8B1906FF4A}"/>
              </a:ext>
            </a:extLst>
          </p:cNvPr>
          <p:cNvSpPr txBox="1"/>
          <p:nvPr userDrawn="1"/>
        </p:nvSpPr>
        <p:spPr>
          <a:xfrm>
            <a:off x="515938" y="141358"/>
            <a:ext cx="721809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2400" b="0" i="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17. Kongress für Infektionskrankheiten und Tropenmedizin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64957A3F-CFAE-4505-E831-40D4304712DD}"/>
              </a:ext>
            </a:extLst>
          </p:cNvPr>
          <p:cNvSpPr txBox="1"/>
          <p:nvPr userDrawn="1"/>
        </p:nvSpPr>
        <p:spPr>
          <a:xfrm>
            <a:off x="515938" y="505499"/>
            <a:ext cx="721809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600" b="0" i="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17. – 20. Juni 2026 ∙ Köln ∙ Gürzenich</a:t>
            </a:r>
          </a:p>
        </p:txBody>
      </p:sp>
    </p:spTree>
    <p:extLst>
      <p:ext uri="{BB962C8B-B14F-4D97-AF65-F5344CB8AC3E}">
        <p14:creationId xmlns:p14="http://schemas.microsoft.com/office/powerpoint/2010/main" val="20977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Rah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1717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6150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bg>
      <p:bgPr>
        <a:solidFill>
          <a:srgbClr val="D8E7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F82B689A-74A7-E39E-DF2A-816EC57219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7" y="1633088"/>
            <a:ext cx="11164887" cy="1795912"/>
          </a:xfrm>
        </p:spPr>
        <p:txBody>
          <a:bodyPr/>
          <a:lstStyle>
            <a:lvl1pPr algn="ctr"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/>
              <a:t>Zwischen-Titelformat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0738B20-8698-BD13-20A5-1346BBDE8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5938" y="3429000"/>
            <a:ext cx="11164887" cy="905577"/>
          </a:xfrm>
        </p:spPr>
        <p:txBody>
          <a:bodyPr/>
          <a:lstStyle>
            <a:lvl1pPr algn="ctr">
              <a:buNone/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de-DE"/>
              <a:t>Zwischen-Subtitelformat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965DAF4-2198-63B8-2F00-D5B359BFF50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-1191" y="6123382"/>
            <a:ext cx="12207600" cy="735487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A325ABAC-080D-FD4E-7BAA-AD2DD012FB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4362" t="5334" r="74560" b="511"/>
          <a:stretch>
            <a:fillRect/>
          </a:stretch>
        </p:blipFill>
        <p:spPr>
          <a:xfrm>
            <a:off x="-9292" y="6146628"/>
            <a:ext cx="290118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201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1-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0169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2-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5938" y="2168525"/>
            <a:ext cx="5399340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Inhaltsplatzhalter 5">
            <a:extLst>
              <a:ext uri="{FF2B5EF4-FFF2-40B4-BE49-F238E27FC236}">
                <a16:creationId xmlns:a16="http://schemas.microsoft.com/office/drawing/2014/main" id="{449C9633-2A8E-C957-F4D7-FAE35B5FA83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77467" y="2168525"/>
            <a:ext cx="5399340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406363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3-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5938" y="2168525"/>
            <a:ext cx="3561194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Inhaltsplatzhalter 5">
            <a:extLst>
              <a:ext uri="{FF2B5EF4-FFF2-40B4-BE49-F238E27FC236}">
                <a16:creationId xmlns:a16="http://schemas.microsoft.com/office/drawing/2014/main" id="{449C9633-2A8E-C957-F4D7-FAE35B5FA83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313775" y="2168525"/>
            <a:ext cx="3561194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5">
            <a:extLst>
              <a:ext uri="{FF2B5EF4-FFF2-40B4-BE49-F238E27FC236}">
                <a16:creationId xmlns:a16="http://schemas.microsoft.com/office/drawing/2014/main" id="{F1676980-ADA7-96D4-A423-D9E6B28DEA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1612" y="2168525"/>
            <a:ext cx="3569213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4858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ahlt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1068003"/>
            <a:ext cx="5400000" cy="104786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15937" y="2168525"/>
            <a:ext cx="5400000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777FC1DE-3783-3E4E-21B9-325E7B7492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1052513"/>
            <a:ext cx="5584825" cy="5400675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463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62304" y="1068003"/>
            <a:ext cx="5400000" cy="104786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A0543F0-BDA5-91C9-6676-F4E74049D4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62303" y="2168525"/>
            <a:ext cx="5400000" cy="428466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777FC1DE-3783-3E4E-21B9-325E7B74927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29696" y="1052513"/>
            <a:ext cx="5584825" cy="5400675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055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468F1-8AE1-E7B8-A789-FA8A1C5FC4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/>
              <a:t>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2020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enplatzhalter 4">
            <a:extLst>
              <a:ext uri="{FF2B5EF4-FFF2-40B4-BE49-F238E27FC236}">
                <a16:creationId xmlns:a16="http://schemas.microsoft.com/office/drawing/2014/main" id="{0D0CAA92-529B-752A-88FA-76F63967CEAF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0" y="914400"/>
            <a:ext cx="12192000" cy="5672667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992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6">
            <a:extLst>
              <a:ext uri="{FF2B5EF4-FFF2-40B4-BE49-F238E27FC236}">
                <a16:creationId xmlns:a16="http://schemas.microsoft.com/office/drawing/2014/main" id="{1423FE49-DF1C-F082-276A-724661FA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7" y="1068003"/>
            <a:ext cx="11164887" cy="10478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e-DE"/>
              <a:t>Titelformat bearbeiten</a:t>
            </a:r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8D9B7C0D-963B-F634-73A4-45D6578A6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2168525"/>
            <a:ext cx="11164886" cy="42728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C6AB221-DF38-1317-14EE-2B884B8377E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0" y="6515679"/>
            <a:ext cx="12193200" cy="4433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A9A70DFA-9125-BCD3-E9E7-1C74C0BB65E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4"/>
          <a:srcRect l="4362" t="28605" r="74560" b="35965"/>
          <a:stretch>
            <a:fillRect/>
          </a:stretch>
        </p:blipFill>
        <p:spPr>
          <a:xfrm>
            <a:off x="-8092" y="6592727"/>
            <a:ext cx="2901180" cy="270930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49A8DAF8-6806-AB32-08DA-7D2CADEA86FF}"/>
              </a:ext>
            </a:extLst>
          </p:cNvPr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B2D3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192DA73-6C4C-31FA-28B7-B19A9ED0AEA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9521632" y="182071"/>
            <a:ext cx="2159193" cy="535858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7C9314CC-6DEB-0F68-1EF6-B60DCA37EDEF}"/>
              </a:ext>
            </a:extLst>
          </p:cNvPr>
          <p:cNvSpPr txBox="1"/>
          <p:nvPr userDrawn="1"/>
        </p:nvSpPr>
        <p:spPr>
          <a:xfrm>
            <a:off x="515938" y="141358"/>
            <a:ext cx="721809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2400" b="0" i="0" dirty="0">
                <a:latin typeface="Bahnschrift SemiCondensed" panose="020B0502040204020203" pitchFamily="34" charset="0"/>
              </a:rPr>
              <a:t>17. Kongress für Infektionskrankheiten und Tropenmedizin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3681AFE-26F0-CF95-A585-439C3E504380}"/>
              </a:ext>
            </a:extLst>
          </p:cNvPr>
          <p:cNvSpPr txBox="1"/>
          <p:nvPr userDrawn="1"/>
        </p:nvSpPr>
        <p:spPr>
          <a:xfrm>
            <a:off x="515938" y="505499"/>
            <a:ext cx="721809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600" b="0" i="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17. – 20. Juni 2026 ∙ Köln ∙ Gürzenich</a:t>
            </a:r>
          </a:p>
        </p:txBody>
      </p:sp>
    </p:spTree>
    <p:extLst>
      <p:ext uri="{BB962C8B-B14F-4D97-AF65-F5344CB8AC3E}">
        <p14:creationId xmlns:p14="http://schemas.microsoft.com/office/powerpoint/2010/main" val="3582582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9" r:id="rId8"/>
    <p:sldLayoutId id="2147483657" r:id="rId9"/>
    <p:sldLayoutId id="2147483658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accent2"/>
          </a:solidFill>
          <a:latin typeface="Bahnschrift Condensed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24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20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18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16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600"/>
        </a:spcAft>
        <a:buFont typeface="Wingdings" pitchFamily="2" charset="2"/>
        <a:buChar char="§"/>
        <a:defRPr sz="1600" b="0" i="0" kern="1200">
          <a:solidFill>
            <a:schemeClr val="tx1"/>
          </a:solidFill>
          <a:latin typeface="Bahnschrift SemiCondensed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25" userDrawn="1">
          <p15:clr>
            <a:srgbClr val="F26B43"/>
          </p15:clr>
        </p15:guide>
        <p15:guide id="3" pos="7358" userDrawn="1">
          <p15:clr>
            <a:srgbClr val="F26B43"/>
          </p15:clr>
        </p15:guide>
        <p15:guide id="4" orient="horz" pos="1253" userDrawn="1">
          <p15:clr>
            <a:srgbClr val="F26B43"/>
          </p15:clr>
        </p15:guide>
        <p15:guide id="5" orient="horz" pos="3792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1366" userDrawn="1">
          <p15:clr>
            <a:srgbClr val="F26B43"/>
          </p15:clr>
        </p15:guide>
        <p15:guide id="8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9D94CB6-4983-2B50-76CE-851308ADC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5353458-853E-E57C-38A4-960BEFF365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38BBBED-81B5-4110-B952-4382F9DAF28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2F03B05-EDF3-93DB-1BBB-5BC8F263F7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2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C089097-3F77-8930-51F9-4DD07D80FE8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-1191" y="6123382"/>
            <a:ext cx="12193182" cy="734618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F80C88BF-11CF-9165-CF2F-B266463BF3A4}"/>
              </a:ext>
            </a:extLst>
          </p:cNvPr>
          <p:cNvSpPr/>
          <p:nvPr/>
        </p:nvSpPr>
        <p:spPr>
          <a:xfrm>
            <a:off x="10058400" y="6341533"/>
            <a:ext cx="1811215" cy="352917"/>
          </a:xfrm>
          <a:prstGeom prst="rect">
            <a:avLst/>
          </a:prstGeom>
          <a:solidFill>
            <a:srgbClr val="E3F0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8FBF2B2-9C48-F2A0-E37B-0DFE2A8AB626}"/>
              </a:ext>
            </a:extLst>
          </p:cNvPr>
          <p:cNvSpPr/>
          <p:nvPr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B2D3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EF6B39E-0B7D-334C-86E4-2B7FC86F1D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1632" y="182071"/>
            <a:ext cx="2159193" cy="53585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03C0A2A-7907-994F-839C-032A761C1605}"/>
              </a:ext>
            </a:extLst>
          </p:cNvPr>
          <p:cNvSpPr txBox="1"/>
          <p:nvPr/>
        </p:nvSpPr>
        <p:spPr>
          <a:xfrm>
            <a:off x="515939" y="265334"/>
            <a:ext cx="237715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2400" b="1">
                <a:solidFill>
                  <a:schemeClr val="accent2"/>
                </a:solidFill>
                <a:latin typeface="Bahnschrift SemiBold" panose="020B0502040204020203" pitchFamily="34" charset="0"/>
              </a:rPr>
              <a:t>SAVE THE DATE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020A113-A9EC-49B6-0B38-4D12CE88CA1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362" t="5334" r="74560" b="511"/>
          <a:stretch>
            <a:fillRect/>
          </a:stretch>
        </p:blipFill>
        <p:spPr>
          <a:xfrm>
            <a:off x="-8092" y="6138000"/>
            <a:ext cx="2901180" cy="720000"/>
          </a:xfrm>
          <a:prstGeom prst="rect">
            <a:avLst/>
          </a:prstGeom>
        </p:spPr>
      </p:pic>
      <p:cxnSp>
        <p:nvCxnSpPr>
          <p:cNvPr id="9" name="Gerade Verbindung 8">
            <a:extLst>
              <a:ext uri="{FF2B5EF4-FFF2-40B4-BE49-F238E27FC236}">
                <a16:creationId xmlns:a16="http://schemas.microsoft.com/office/drawing/2014/main" id="{51E71B24-3357-2846-589B-0D68D64935B1}"/>
              </a:ext>
            </a:extLst>
          </p:cNvPr>
          <p:cNvCxnSpPr/>
          <p:nvPr/>
        </p:nvCxnSpPr>
        <p:spPr>
          <a:xfrm>
            <a:off x="0" y="6133762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A4BFACB0-50BB-83C6-FCA9-909CBE1BC514}"/>
              </a:ext>
            </a:extLst>
          </p:cNvPr>
          <p:cNvSpPr txBox="1"/>
          <p:nvPr/>
        </p:nvSpPr>
        <p:spPr>
          <a:xfrm>
            <a:off x="4292600" y="243846"/>
            <a:ext cx="3606799" cy="412309"/>
          </a:xfrm>
          <a:prstGeom prst="roundRect">
            <a:avLst>
              <a:gd name="adj" fmla="val 14948"/>
            </a:avLst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de-DE" sz="2400" err="1">
                <a:latin typeface="Bahnschrift SemiCondensed" panose="020B0502040204020203" pitchFamily="34" charset="0"/>
              </a:rPr>
              <a:t>www.kit-kongresse.de</a:t>
            </a:r>
            <a:endParaRPr lang="de-DE" sz="2400">
              <a:latin typeface="Bahnschrift SemiCondensed" panose="020B0502040204020203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8BA58D7-2C76-0D82-98BC-F8CC7BD910C6}"/>
              </a:ext>
            </a:extLst>
          </p:cNvPr>
          <p:cNvSpPr txBox="1"/>
          <p:nvPr/>
        </p:nvSpPr>
        <p:spPr>
          <a:xfrm>
            <a:off x="0" y="1989137"/>
            <a:ext cx="12192000" cy="1440000"/>
          </a:xfrm>
          <a:prstGeom prst="rect">
            <a:avLst/>
          </a:prstGeom>
          <a:solidFill>
            <a:schemeClr val="accent2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de-DE" sz="3600">
                <a:solidFill>
                  <a:schemeClr val="bg1"/>
                </a:solidFill>
                <a:latin typeface="Bahnschrift SemiCondensed" panose="020B0502040204020203" pitchFamily="34" charset="0"/>
              </a:rPr>
              <a:t>17. – 20. Juni 2026 ∙ Köln ∙ Gürzenich</a:t>
            </a:r>
          </a:p>
          <a:p>
            <a:pPr algn="ctr"/>
            <a:r>
              <a:rPr lang="de-DE" sz="2800">
                <a:solidFill>
                  <a:schemeClr val="bg1"/>
                </a:solidFill>
                <a:latin typeface="Bahnschrift SemiCondensed" panose="020B0502040204020203" pitchFamily="34" charset="0"/>
              </a:rPr>
              <a:t>17. Kongress für Infektionskrankheiten und Tropenmedizin</a:t>
            </a:r>
            <a:endParaRPr lang="de-DE" sz="360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35721681-C0F6-5531-2B67-57FF61DDB279}"/>
              </a:ext>
            </a:extLst>
          </p:cNvPr>
          <p:cNvSpPr txBox="1"/>
          <p:nvPr/>
        </p:nvSpPr>
        <p:spPr>
          <a:xfrm>
            <a:off x="0" y="3538535"/>
            <a:ext cx="12192000" cy="144000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de-DE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∙ Klinische Infektiologie ∙  Immunologie ∙ Virologie ∙ Pädiatrie ∙ Parasitologie ∙</a:t>
            </a:r>
          </a:p>
          <a:p>
            <a:pPr algn="ctr"/>
            <a:r>
              <a:rPr lang="de-DE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 ∙ Reise- und Tropenmedizin ∙ Virushepatitis ∙ Invasive Mykosen ∙</a:t>
            </a:r>
          </a:p>
          <a:p>
            <a:pPr algn="ctr"/>
            <a:r>
              <a:rPr lang="de-DE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∙ Global Health ∙ HIV / AIDS ∙</a:t>
            </a:r>
            <a:endParaRPr lang="de-DE" sz="320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18" name="Abgerundetes Rechteck 17">
            <a:extLst>
              <a:ext uri="{FF2B5EF4-FFF2-40B4-BE49-F238E27FC236}">
                <a16:creationId xmlns:a16="http://schemas.microsoft.com/office/drawing/2014/main" id="{A2DE68B7-792E-0E56-6735-0825EDE6602D}"/>
              </a:ext>
            </a:extLst>
          </p:cNvPr>
          <p:cNvSpPr/>
          <p:nvPr/>
        </p:nvSpPr>
        <p:spPr>
          <a:xfrm>
            <a:off x="9296400" y="5909733"/>
            <a:ext cx="1608667" cy="431800"/>
          </a:xfrm>
          <a:prstGeom prst="roundRect">
            <a:avLst/>
          </a:prstGeom>
          <a:solidFill>
            <a:srgbClr val="E3F0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A5A99055-6817-77BF-986A-A81FB6D637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82052" y="5254449"/>
            <a:ext cx="1440001" cy="144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509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540E31-6C72-34BF-7C94-C5126F5D9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21210E-B7B2-16BE-D497-D5EF83220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363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64C7D65-6530-8F63-F964-F29156016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2655F381-E0A9-64FF-8A25-A7AC967CC68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0230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68310DA-C4C9-70DF-3605-EDA8E794B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CA411428-96C0-9EAF-BC8D-FD664E57A67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855AFEE-EF67-41D8-90C3-5C9B27C0A3B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6506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D54C6C6-9159-5D62-D294-98BD83C52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A8FCEDE-F08E-CC63-574E-16210639DAA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10DA0BAA-BE23-6723-4902-EF05738A2D4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C4478B7C-251A-CC14-890B-C04D3A53D1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1030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B1A05DBD-C1C5-607F-D041-44705845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CA21F6D3-3C53-154A-5182-94AF3610D2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1B85BA7-0827-5EE2-77A8-495391FA71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24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59838A3B-C222-90A8-2C48-BDF0CE32E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50FB81F-6D06-B2C5-FFB2-7ABE645BA36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063F0B73-5BD4-6459-2347-34691BF7E9C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0997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C17A4F3F-305F-93FB-9667-841D7AE33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2671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enplatzhalter 2">
            <a:extLst>
              <a:ext uri="{FF2B5EF4-FFF2-40B4-BE49-F238E27FC236}">
                <a16:creationId xmlns:a16="http://schemas.microsoft.com/office/drawing/2014/main" id="{C30A9184-E38A-1B8B-2845-032C19F009BE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8415555"/>
      </p:ext>
    </p:extLst>
  </p:cSld>
  <p:clrMapOvr>
    <a:masterClrMapping/>
  </p:clrMapOvr>
</p:sld>
</file>

<file path=ppt/theme/theme1.xml><?xml version="1.0" encoding="utf-8"?>
<a:theme xmlns:a="http://schemas.openxmlformats.org/drawingml/2006/main" name="KIT2026">
  <a:themeElements>
    <a:clrScheme name="KIT2026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5D31"/>
      </a:accent1>
      <a:accent2>
        <a:srgbClr val="BC242B"/>
      </a:accent2>
      <a:accent3>
        <a:srgbClr val="B1D3A3"/>
      </a:accent3>
      <a:accent4>
        <a:srgbClr val="EC9E00"/>
      </a:accent4>
      <a:accent5>
        <a:srgbClr val="E00E17"/>
      </a:accent5>
      <a:accent6>
        <a:srgbClr val="4EA72E"/>
      </a:accent6>
      <a:hlink>
        <a:srgbClr val="4EA72D"/>
      </a:hlink>
      <a:folHlink>
        <a:srgbClr val="B1D3A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aster-KIT2026.pptx" id="{CC01D5C8-7879-E140-86E7-D1CA33824CEF}" vid="{039E4F2A-11A6-7C42-AB60-9D739C50912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F15440F12BCD4B9F75E15F41485D32" ma:contentTypeVersion="16" ma:contentTypeDescription="Ein neues Dokument erstellen." ma:contentTypeScope="" ma:versionID="789f70158910f4e041e2634397e1fbad">
  <xsd:schema xmlns:xsd="http://www.w3.org/2001/XMLSchema" xmlns:xs="http://www.w3.org/2001/XMLSchema" xmlns:p="http://schemas.microsoft.com/office/2006/metadata/properties" xmlns:ns2="ebbf799c-0ae4-4ba0-bab3-3a9f49e9523b" xmlns:ns3="7517edd6-58e2-4d34-b4c6-e46f9f2ae32b" targetNamespace="http://schemas.microsoft.com/office/2006/metadata/properties" ma:root="true" ma:fieldsID="0dfe4f2d8760b60b89dfa427922a9474" ns2:_="" ns3:_="">
    <xsd:import namespace="ebbf799c-0ae4-4ba0-bab3-3a9f49e9523b"/>
    <xsd:import namespace="7517edd6-58e2-4d34-b4c6-e46f9f2ae3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f799c-0ae4-4ba0-bab3-3a9f49e952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7ec6d3e4-a9f6-4a9f-b964-c1ed9e54a0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7edd6-58e2-4d34-b4c6-e46f9f2ae32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1cd78c1-3d65-44f4-bbcf-f0899466ab6a}" ma:internalName="TaxCatchAll" ma:showField="CatchAllData" ma:web="7517edd6-58e2-4d34-b4c6-e46f9f2ae3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17edd6-58e2-4d34-b4c6-e46f9f2ae32b" xsi:nil="true"/>
    <lcf76f155ced4ddcb4097134ff3c332f xmlns="ebbf799c-0ae4-4ba0-bab3-3a9f49e9523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2D41C1-A05A-4F7F-BCDC-810C6878B3F4}">
  <ds:schemaRefs>
    <ds:schemaRef ds:uri="7517edd6-58e2-4d34-b4c6-e46f9f2ae32b"/>
    <ds:schemaRef ds:uri="ebbf799c-0ae4-4ba0-bab3-3a9f49e952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21FD94F-D8C7-42A2-9AB5-EE41F16AC2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48AD2E-B473-4CA2-B356-A191534112D9}">
  <ds:schemaRefs>
    <ds:schemaRef ds:uri="http://schemas.microsoft.com/office/2006/documentManagement/types"/>
    <ds:schemaRef ds:uri="http://schemas.microsoft.com/office/2006/metadata/properties"/>
    <ds:schemaRef ds:uri="7517edd6-58e2-4d34-b4c6-e46f9f2ae32b"/>
    <ds:schemaRef ds:uri="http://purl.org/dc/dcmitype/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ebbf799c-0ae4-4ba0-bab3-3a9f49e9523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</Words>
  <Application>Microsoft Macintosh PowerPoint</Application>
  <PresentationFormat>Breitbild</PresentationFormat>
  <Paragraphs>7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8" baseType="lpstr">
      <vt:lpstr>Bahnschrift Light SemiCondensed</vt:lpstr>
      <vt:lpstr>Bahnschrift SemiCondensed</vt:lpstr>
      <vt:lpstr>Aptos</vt:lpstr>
      <vt:lpstr>Arial</vt:lpstr>
      <vt:lpstr>Wingdings</vt:lpstr>
      <vt:lpstr>Bahnschrift Condensed</vt:lpstr>
      <vt:lpstr>Bahnschrift SemiBold</vt:lpstr>
      <vt:lpstr>KIT2026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Nane Charrad</dc:creator>
  <cp:keywords/>
  <dc:description/>
  <cp:lastModifiedBy>Nane Charrad</cp:lastModifiedBy>
  <cp:revision>2</cp:revision>
  <dcterms:created xsi:type="dcterms:W3CDTF">2026-04-17T12:39:56Z</dcterms:created>
  <dcterms:modified xsi:type="dcterms:W3CDTF">2026-05-20T14:01:06Z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0x01010021F15440F12BCD4B9F75E15F41485D32</vt:lpwstr>
  </property>
  <property fmtid="{D5CDD505-2E9C-101B-9397-08002B2CF9AE}" pid="3" name="MediaServiceImageTags">
    <vt:lpwstr/>
  </property>
</Properties>
</file>