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9"/>
  </p:notesMasterIdLst>
  <p:sldIdLst>
    <p:sldId id="260" r:id="rId5"/>
    <p:sldId id="261" r:id="rId6"/>
    <p:sldId id="262" r:id="rId7"/>
    <p:sldId id="259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E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1F6F3D-BEEB-524F-9CE2-D9DE95822A4E}" v="15" dt="2026-03-23T13:19:12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395"/>
    <p:restoredTop sz="94658"/>
  </p:normalViewPr>
  <p:slideViewPr>
    <p:cSldViewPr snapToGrid="0">
      <p:cViewPr varScale="1">
        <p:scale>
          <a:sx n="154" d="100"/>
          <a:sy n="154" d="100"/>
        </p:scale>
        <p:origin x="2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essa Gridelli-Klaus" userId="ee02a9ff-18c9-4bf4-b8ee-72384e7f748f" providerId="ADAL" clId="{B5107DE3-B4B9-53F6-873C-717B9D9A0AFA}"/>
    <pc:docChg chg="undo custSel addSld delSld modSld">
      <pc:chgData name="Vanessa Gridelli-Klaus" userId="ee02a9ff-18c9-4bf4-b8ee-72384e7f748f" providerId="ADAL" clId="{B5107DE3-B4B9-53F6-873C-717B9D9A0AFA}" dt="2026-03-24T13:44:09.742" v="164" actId="2696"/>
      <pc:docMkLst>
        <pc:docMk/>
      </pc:docMkLst>
      <pc:sldChg chg="addSp delSp modSp del mod">
        <pc:chgData name="Vanessa Gridelli-Klaus" userId="ee02a9ff-18c9-4bf4-b8ee-72384e7f748f" providerId="ADAL" clId="{B5107DE3-B4B9-53F6-873C-717B9D9A0AFA}" dt="2026-03-24T13:44:09.742" v="164" actId="2696"/>
        <pc:sldMkLst>
          <pc:docMk/>
          <pc:sldMk cId="3081122399" sldId="258"/>
        </pc:sldMkLst>
        <pc:spChg chg="add mod">
          <ac:chgData name="Vanessa Gridelli-Klaus" userId="ee02a9ff-18c9-4bf4-b8ee-72384e7f748f" providerId="ADAL" clId="{B5107DE3-B4B9-53F6-873C-717B9D9A0AFA}" dt="2026-03-23T12:58:05.522" v="81" actId="2085"/>
          <ac:spMkLst>
            <pc:docMk/>
            <pc:sldMk cId="3081122399" sldId="258"/>
            <ac:spMk id="3" creationId="{45F75514-21EE-0EC7-8318-A6381891C03D}"/>
          </ac:spMkLst>
        </pc:spChg>
        <pc:spChg chg="add mod">
          <ac:chgData name="Vanessa Gridelli-Klaus" userId="ee02a9ff-18c9-4bf4-b8ee-72384e7f748f" providerId="ADAL" clId="{B5107DE3-B4B9-53F6-873C-717B9D9A0AFA}" dt="2026-03-23T13:04:11.201" v="121" actId="1076"/>
          <ac:spMkLst>
            <pc:docMk/>
            <pc:sldMk cId="3081122399" sldId="258"/>
            <ac:spMk id="7" creationId="{99351F37-EA03-A0D5-9E48-F46C19153887}"/>
          </ac:spMkLst>
        </pc:spChg>
        <pc:spChg chg="add">
          <ac:chgData name="Vanessa Gridelli-Klaus" userId="ee02a9ff-18c9-4bf4-b8ee-72384e7f748f" providerId="ADAL" clId="{B5107DE3-B4B9-53F6-873C-717B9D9A0AFA}" dt="2026-03-23T13:03:29.735" v="98"/>
          <ac:spMkLst>
            <pc:docMk/>
            <pc:sldMk cId="3081122399" sldId="258"/>
            <ac:spMk id="8" creationId="{BA3A9878-54F4-A637-D50E-CA11BC3C487C}"/>
          </ac:spMkLst>
        </pc:spChg>
        <pc:spChg chg="add del mod">
          <ac:chgData name="Vanessa Gridelli-Klaus" userId="ee02a9ff-18c9-4bf4-b8ee-72384e7f748f" providerId="ADAL" clId="{B5107DE3-B4B9-53F6-873C-717B9D9A0AFA}" dt="2026-03-23T13:21:40.970" v="163" actId="478"/>
          <ac:spMkLst>
            <pc:docMk/>
            <pc:sldMk cId="3081122399" sldId="258"/>
            <ac:spMk id="10" creationId="{67598307-5F99-7AB9-3BD6-BB91F09A9FDC}"/>
          </ac:spMkLst>
        </pc:spChg>
        <pc:spChg chg="add del mod">
          <ac:chgData name="Vanessa Gridelli-Klaus" userId="ee02a9ff-18c9-4bf4-b8ee-72384e7f748f" providerId="ADAL" clId="{B5107DE3-B4B9-53F6-873C-717B9D9A0AFA}" dt="2026-03-23T13:21:39.215" v="162" actId="478"/>
          <ac:spMkLst>
            <pc:docMk/>
            <pc:sldMk cId="3081122399" sldId="258"/>
            <ac:spMk id="11" creationId="{933576AA-382E-7CA0-2C5C-35D6876E62CD}"/>
          </ac:spMkLst>
        </pc:spChg>
        <pc:picChg chg="mod modCrop">
          <ac:chgData name="Vanessa Gridelli-Klaus" userId="ee02a9ff-18c9-4bf4-b8ee-72384e7f748f" providerId="ADAL" clId="{B5107DE3-B4B9-53F6-873C-717B9D9A0AFA}" dt="2026-03-23T12:57:21.756" v="74" actId="14100"/>
          <ac:picMkLst>
            <pc:docMk/>
            <pc:sldMk cId="3081122399" sldId="258"/>
            <ac:picMk id="2" creationId="{D9D239C7-C072-5914-E5B5-5ED906CCE7A2}"/>
          </ac:picMkLst>
        </pc:picChg>
        <pc:picChg chg="mod modCrop">
          <ac:chgData name="Vanessa Gridelli-Klaus" userId="ee02a9ff-18c9-4bf4-b8ee-72384e7f748f" providerId="ADAL" clId="{B5107DE3-B4B9-53F6-873C-717B9D9A0AFA}" dt="2026-03-23T13:01:09.168" v="91" actId="1076"/>
          <ac:picMkLst>
            <pc:docMk/>
            <pc:sldMk cId="3081122399" sldId="258"/>
            <ac:picMk id="4" creationId="{105301E0-4D31-DBD0-D9FA-F38562B8835D}"/>
          </ac:picMkLst>
        </pc:picChg>
        <pc:picChg chg="add mod">
          <ac:chgData name="Vanessa Gridelli-Klaus" userId="ee02a9ff-18c9-4bf4-b8ee-72384e7f748f" providerId="ADAL" clId="{B5107DE3-B4B9-53F6-873C-717B9D9A0AFA}" dt="2026-03-23T13:04:46.437" v="123" actId="1076"/>
          <ac:picMkLst>
            <pc:docMk/>
            <pc:sldMk cId="3081122399" sldId="258"/>
            <ac:picMk id="6" creationId="{DDCC74E4-9DD8-E8C5-07DB-006C25F528E8}"/>
          </ac:picMkLst>
        </pc:picChg>
        <pc:picChg chg="mod">
          <ac:chgData name="Vanessa Gridelli-Klaus" userId="ee02a9ff-18c9-4bf4-b8ee-72384e7f748f" providerId="ADAL" clId="{B5107DE3-B4B9-53F6-873C-717B9D9A0AFA}" dt="2026-03-23T12:48:39.309" v="18" actId="14100"/>
          <ac:picMkLst>
            <pc:docMk/>
            <pc:sldMk cId="3081122399" sldId="258"/>
            <ac:picMk id="9" creationId="{5322D6BB-01AC-0459-E301-39D7CCB62115}"/>
          </ac:picMkLst>
        </pc:picChg>
      </pc:sldChg>
      <pc:sldChg chg="addSp modSp add mod">
        <pc:chgData name="Vanessa Gridelli-Klaus" userId="ee02a9ff-18c9-4bf4-b8ee-72384e7f748f" providerId="ADAL" clId="{B5107DE3-B4B9-53F6-873C-717B9D9A0AFA}" dt="2026-03-23T13:06:29.579" v="146" actId="1076"/>
        <pc:sldMkLst>
          <pc:docMk/>
          <pc:sldMk cId="961152743" sldId="260"/>
        </pc:sldMkLst>
        <pc:spChg chg="mod">
          <ac:chgData name="Vanessa Gridelli-Klaus" userId="ee02a9ff-18c9-4bf4-b8ee-72384e7f748f" providerId="ADAL" clId="{B5107DE3-B4B9-53F6-873C-717B9D9A0AFA}" dt="2026-03-23T13:05:39.013" v="134" actId="1076"/>
          <ac:spMkLst>
            <pc:docMk/>
            <pc:sldMk cId="961152743" sldId="260"/>
            <ac:spMk id="7" creationId="{2A3BB1B1-8F3D-D793-68D6-085AFE9AF728}"/>
          </ac:spMkLst>
        </pc:spChg>
        <pc:picChg chg="mod">
          <ac:chgData name="Vanessa Gridelli-Klaus" userId="ee02a9ff-18c9-4bf4-b8ee-72384e7f748f" providerId="ADAL" clId="{B5107DE3-B4B9-53F6-873C-717B9D9A0AFA}" dt="2026-03-23T13:06:23.565" v="144" actId="1076"/>
          <ac:picMkLst>
            <pc:docMk/>
            <pc:sldMk cId="961152743" sldId="260"/>
            <ac:picMk id="6" creationId="{CE23D90D-C465-1835-30E0-17BA94F868D4}"/>
          </ac:picMkLst>
        </pc:picChg>
        <pc:picChg chg="add mod">
          <ac:chgData name="Vanessa Gridelli-Klaus" userId="ee02a9ff-18c9-4bf4-b8ee-72384e7f748f" providerId="ADAL" clId="{B5107DE3-B4B9-53F6-873C-717B9D9A0AFA}" dt="2026-03-23T13:06:16.036" v="141" actId="1076"/>
          <ac:picMkLst>
            <pc:docMk/>
            <pc:sldMk cId="961152743" sldId="260"/>
            <ac:picMk id="8" creationId="{EDEDF33B-A061-81C4-1E23-7AA928010772}"/>
          </ac:picMkLst>
        </pc:picChg>
        <pc:picChg chg="add mod">
          <ac:chgData name="Vanessa Gridelli-Klaus" userId="ee02a9ff-18c9-4bf4-b8ee-72384e7f748f" providerId="ADAL" clId="{B5107DE3-B4B9-53F6-873C-717B9D9A0AFA}" dt="2026-03-23T13:06:29.579" v="146" actId="1076"/>
          <ac:picMkLst>
            <pc:docMk/>
            <pc:sldMk cId="961152743" sldId="260"/>
            <ac:picMk id="11" creationId="{B675F4E6-FD1C-6CB0-EF6F-F5EF0B90502C}"/>
          </ac:picMkLst>
        </pc:picChg>
      </pc:sldChg>
      <pc:sldChg chg="add del">
        <pc:chgData name="Vanessa Gridelli-Klaus" userId="ee02a9ff-18c9-4bf4-b8ee-72384e7f748f" providerId="ADAL" clId="{B5107DE3-B4B9-53F6-873C-717B9D9A0AFA}" dt="2026-03-23T12:45:52.896" v="5"/>
        <pc:sldMkLst>
          <pc:docMk/>
          <pc:sldMk cId="1748287511" sldId="260"/>
        </pc:sldMkLst>
      </pc:sldChg>
      <pc:sldChg chg="add del">
        <pc:chgData name="Vanessa Gridelli-Klaus" userId="ee02a9ff-18c9-4bf4-b8ee-72384e7f748f" providerId="ADAL" clId="{B5107DE3-B4B9-53F6-873C-717B9D9A0AFA}" dt="2026-03-23T12:48:40.493" v="25"/>
        <pc:sldMkLst>
          <pc:docMk/>
          <pc:sldMk cId="3471071261" sldId="260"/>
        </pc:sldMkLst>
      </pc:sldChg>
    </pc:docChg>
  </pc:docChgLst>
  <pc:docChgLst>
    <pc:chgData name="Claudia Schäfer" userId="13994ad0-fd61-47ac-bb61-ca6d1f5b9dbf" providerId="ADAL" clId="{0DBFB18C-FA75-5A42-97AE-268DCF82CA57}"/>
    <pc:docChg chg="undo custSel addSld modSld">
      <pc:chgData name="Claudia Schäfer" userId="13994ad0-fd61-47ac-bb61-ca6d1f5b9dbf" providerId="ADAL" clId="{0DBFB18C-FA75-5A42-97AE-268DCF82CA57}" dt="2026-03-23T16:09:48.668" v="38" actId="478"/>
      <pc:docMkLst>
        <pc:docMk/>
      </pc:docMkLst>
      <pc:sldChg chg="modSp mod">
        <pc:chgData name="Claudia Schäfer" userId="13994ad0-fd61-47ac-bb61-ca6d1f5b9dbf" providerId="ADAL" clId="{0DBFB18C-FA75-5A42-97AE-268DCF82CA57}" dt="2026-03-20T13:58:47.179" v="19" actId="1076"/>
        <pc:sldMkLst>
          <pc:docMk/>
          <pc:sldMk cId="3448177286" sldId="259"/>
        </pc:sldMkLst>
        <pc:picChg chg="mod">
          <ac:chgData name="Claudia Schäfer" userId="13994ad0-fd61-47ac-bb61-ca6d1f5b9dbf" providerId="ADAL" clId="{0DBFB18C-FA75-5A42-97AE-268DCF82CA57}" dt="2026-03-20T13:58:40.011" v="17" actId="1076"/>
          <ac:picMkLst>
            <pc:docMk/>
            <pc:sldMk cId="3448177286" sldId="259"/>
            <ac:picMk id="3" creationId="{A6CD6293-7FA5-D84F-415B-C3F86AB8A6A7}"/>
          </ac:picMkLst>
        </pc:picChg>
        <pc:picChg chg="mod">
          <ac:chgData name="Claudia Schäfer" userId="13994ad0-fd61-47ac-bb61-ca6d1f5b9dbf" providerId="ADAL" clId="{0DBFB18C-FA75-5A42-97AE-268DCF82CA57}" dt="2026-03-20T13:58:47.179" v="19" actId="1076"/>
          <ac:picMkLst>
            <pc:docMk/>
            <pc:sldMk cId="3448177286" sldId="259"/>
            <ac:picMk id="5" creationId="{4B165E1B-5317-ACD2-6301-5992EF7E9731}"/>
          </ac:picMkLst>
        </pc:picChg>
      </pc:sldChg>
      <pc:sldChg chg="modSp mod">
        <pc:chgData name="Claudia Schäfer" userId="13994ad0-fd61-47ac-bb61-ca6d1f5b9dbf" providerId="ADAL" clId="{0DBFB18C-FA75-5A42-97AE-268DCF82CA57}" dt="2026-03-23T15:53:35.567" v="21" actId="1076"/>
        <pc:sldMkLst>
          <pc:docMk/>
          <pc:sldMk cId="961152743" sldId="260"/>
        </pc:sldMkLst>
        <pc:spChg chg="mod">
          <ac:chgData name="Claudia Schäfer" userId="13994ad0-fd61-47ac-bb61-ca6d1f5b9dbf" providerId="ADAL" clId="{0DBFB18C-FA75-5A42-97AE-268DCF82CA57}" dt="2026-03-23T15:53:35.567" v="21" actId="1076"/>
          <ac:spMkLst>
            <pc:docMk/>
            <pc:sldMk cId="961152743" sldId="260"/>
            <ac:spMk id="3" creationId="{D2AA27B9-8743-5196-66ED-062811B9A1D6}"/>
          </ac:spMkLst>
        </pc:spChg>
      </pc:sldChg>
      <pc:sldChg chg="addSp delSp modSp add mod">
        <pc:chgData name="Claudia Schäfer" userId="13994ad0-fd61-47ac-bb61-ca6d1f5b9dbf" providerId="ADAL" clId="{0DBFB18C-FA75-5A42-97AE-268DCF82CA57}" dt="2026-03-23T16:02:55.051" v="36" actId="14100"/>
        <pc:sldMkLst>
          <pc:docMk/>
          <pc:sldMk cId="3157095263" sldId="261"/>
        </pc:sldMkLst>
        <pc:spChg chg="add del">
          <ac:chgData name="Claudia Schäfer" userId="13994ad0-fd61-47ac-bb61-ca6d1f5b9dbf" providerId="ADAL" clId="{0DBFB18C-FA75-5A42-97AE-268DCF82CA57}" dt="2026-03-23T16:02:49.679" v="34" actId="478"/>
          <ac:spMkLst>
            <pc:docMk/>
            <pc:sldMk cId="3157095263" sldId="261"/>
            <ac:spMk id="3" creationId="{8385ABA7-8334-95BC-A209-EF3344BE9782}"/>
          </ac:spMkLst>
        </pc:spChg>
        <pc:spChg chg="del">
          <ac:chgData name="Claudia Schäfer" userId="13994ad0-fd61-47ac-bb61-ca6d1f5b9dbf" providerId="ADAL" clId="{0DBFB18C-FA75-5A42-97AE-268DCF82CA57}" dt="2026-03-23T16:02:43.860" v="32" actId="478"/>
          <ac:spMkLst>
            <pc:docMk/>
            <pc:sldMk cId="3157095263" sldId="261"/>
            <ac:spMk id="7" creationId="{3A0297F4-BC68-FE69-E2FE-7E6D726732C6}"/>
          </ac:spMkLst>
        </pc:spChg>
        <pc:picChg chg="mod">
          <ac:chgData name="Claudia Schäfer" userId="13994ad0-fd61-47ac-bb61-ca6d1f5b9dbf" providerId="ADAL" clId="{0DBFB18C-FA75-5A42-97AE-268DCF82CA57}" dt="2026-03-23T16:02:55.051" v="36" actId="14100"/>
          <ac:picMkLst>
            <pc:docMk/>
            <pc:sldMk cId="3157095263" sldId="261"/>
            <ac:picMk id="2" creationId="{653546CC-14F7-1CA7-FB0C-824513E0D170}"/>
          </ac:picMkLst>
        </pc:picChg>
        <pc:picChg chg="del mod">
          <ac:chgData name="Claudia Schäfer" userId="13994ad0-fd61-47ac-bb61-ca6d1f5b9dbf" providerId="ADAL" clId="{0DBFB18C-FA75-5A42-97AE-268DCF82CA57}" dt="2026-03-23T16:02:34.081" v="28" actId="478"/>
          <ac:picMkLst>
            <pc:docMk/>
            <pc:sldMk cId="3157095263" sldId="261"/>
            <ac:picMk id="4" creationId="{B14F53F4-D9F4-4579-1664-2D77162C43A8}"/>
          </ac:picMkLst>
        </pc:picChg>
        <pc:picChg chg="del">
          <ac:chgData name="Claudia Schäfer" userId="13994ad0-fd61-47ac-bb61-ca6d1f5b9dbf" providerId="ADAL" clId="{0DBFB18C-FA75-5A42-97AE-268DCF82CA57}" dt="2026-03-23T16:02:36.869" v="29" actId="478"/>
          <ac:picMkLst>
            <pc:docMk/>
            <pc:sldMk cId="3157095263" sldId="261"/>
            <ac:picMk id="6" creationId="{C9698174-EBEA-6937-381C-6C6CC9490E05}"/>
          </ac:picMkLst>
        </pc:picChg>
        <pc:picChg chg="del mod">
          <ac:chgData name="Claudia Schäfer" userId="13994ad0-fd61-47ac-bb61-ca6d1f5b9dbf" providerId="ADAL" clId="{0DBFB18C-FA75-5A42-97AE-268DCF82CA57}" dt="2026-03-23T16:02:38.821" v="30" actId="478"/>
          <ac:picMkLst>
            <pc:docMk/>
            <pc:sldMk cId="3157095263" sldId="261"/>
            <ac:picMk id="8" creationId="{12AE077D-C924-781D-7D2D-13BB51B35C28}"/>
          </ac:picMkLst>
        </pc:picChg>
        <pc:picChg chg="del">
          <ac:chgData name="Claudia Schäfer" userId="13994ad0-fd61-47ac-bb61-ca6d1f5b9dbf" providerId="ADAL" clId="{0DBFB18C-FA75-5A42-97AE-268DCF82CA57}" dt="2026-03-23T16:02:40.745" v="31" actId="478"/>
          <ac:picMkLst>
            <pc:docMk/>
            <pc:sldMk cId="3157095263" sldId="261"/>
            <ac:picMk id="11" creationId="{748B833D-6AC9-5A45-72B5-7134EA4EA729}"/>
          </ac:picMkLst>
        </pc:picChg>
      </pc:sldChg>
      <pc:sldChg chg="delSp add mod">
        <pc:chgData name="Claudia Schäfer" userId="13994ad0-fd61-47ac-bb61-ca6d1f5b9dbf" providerId="ADAL" clId="{0DBFB18C-FA75-5A42-97AE-268DCF82CA57}" dt="2026-03-23T16:09:48.668" v="38" actId="478"/>
        <pc:sldMkLst>
          <pc:docMk/>
          <pc:sldMk cId="678098046" sldId="262"/>
        </pc:sldMkLst>
        <pc:picChg chg="del">
          <ac:chgData name="Claudia Schäfer" userId="13994ad0-fd61-47ac-bb61-ca6d1f5b9dbf" providerId="ADAL" clId="{0DBFB18C-FA75-5A42-97AE-268DCF82CA57}" dt="2026-03-23T16:09:48.668" v="38" actId="478"/>
          <ac:picMkLst>
            <pc:docMk/>
            <pc:sldMk cId="678098046" sldId="262"/>
            <ac:picMk id="2" creationId="{15508ABC-078D-A8AD-D4D7-FE12E764A24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C8B82E-3341-3641-9AD6-3514FCBCDF42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9E1FD-613B-0D43-B893-080CAA78DB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9185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E42F6-2396-4C1D-04EA-F2587D0696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686FA6F-A4F1-770B-7F7B-7048756171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59248B9-A7A2-915E-6EC8-5E0F01EE1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09AB7E-C0A3-6AC1-3ABB-B0AEC02ADE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69E1FD-613B-0D43-B893-080CAA78DB3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0635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2B339-4042-4A91-1BC7-FF4E656E6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E742962-AE53-FF05-95B2-A2A261B58A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513A527-632D-784E-ADC7-FBEBEFAA12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F900082-ED4B-33E0-FAF5-12B97D8115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69E1FD-613B-0D43-B893-080CAA78DB3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9710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FBADC-9AA7-3AE9-0FFB-648BA0BEE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6FC1D69-4993-BF90-40F4-1DEF1549C4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A613E79-DA74-411E-087C-DC0C5021DB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B1022F6-30CB-A7EF-31E7-8D24196F27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69E1FD-613B-0D43-B893-080CAA78DB35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474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798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941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58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5928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68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181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15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437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46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1953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8154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75C2E9-D7A7-9C42-AEFC-69F124E45305}" type="datetimeFigureOut">
              <a:rPr lang="de-DE" smtClean="0"/>
              <a:t>24.03.26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585070-22FE-0943-99CC-6EDB3270489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5237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8EB20-E45B-CDC8-C085-1062C4661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F5A6E4A8-1C0C-A832-1E07-366C71F1CD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757"/>
          <a:stretch>
            <a:fillRect/>
          </a:stretch>
        </p:blipFill>
        <p:spPr>
          <a:xfrm>
            <a:off x="2211" y="0"/>
            <a:ext cx="9147600" cy="441331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3C7A8B65-14BE-3CE1-1404-580573ACFB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" y="-1"/>
            <a:ext cx="9144000" cy="876300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D2AA27B9-8743-5196-66ED-062811B9A1D6}"/>
              </a:ext>
            </a:extLst>
          </p:cNvPr>
          <p:cNvSpPr/>
          <p:nvPr/>
        </p:nvSpPr>
        <p:spPr>
          <a:xfrm>
            <a:off x="2211" y="4413315"/>
            <a:ext cx="9147600" cy="720000"/>
          </a:xfrm>
          <a:prstGeom prst="rect">
            <a:avLst/>
          </a:prstGeom>
          <a:solidFill>
            <a:srgbClr val="E3EF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7635504-D38C-C0DB-D0AA-BE122781DA2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4362" t="5334" r="74560" b="511"/>
          <a:stretch>
            <a:fillRect/>
          </a:stretch>
        </p:blipFill>
        <p:spPr>
          <a:xfrm>
            <a:off x="168810" y="4413315"/>
            <a:ext cx="2901180" cy="7200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CE23D90D-C465-1835-30E0-17BA94F868D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9343" y="4629574"/>
            <a:ext cx="620598" cy="287482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2A3BB1B1-8F3D-D793-68D6-085AFE9AF728}"/>
              </a:ext>
            </a:extLst>
          </p:cNvPr>
          <p:cNvSpPr txBox="1"/>
          <p:nvPr/>
        </p:nvSpPr>
        <p:spPr>
          <a:xfrm>
            <a:off x="6074012" y="4604038"/>
            <a:ext cx="30808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/>
              <a:t>www.kit-kongresse.de</a:t>
            </a:r>
            <a:endParaRPr lang="de-DE" sz="16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DEDF33B-A061-81C4-1E23-7AA9280107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79562" y="4629574"/>
            <a:ext cx="784872" cy="287482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675F4E6-FD1C-6CB0-EF6F-F5EF0B90502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14055" y="4551225"/>
            <a:ext cx="499243" cy="44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15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5ECBF-641E-223A-055E-AA0AC4858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653546CC-14F7-1CA7-FB0C-824513E0D17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9757"/>
          <a:stretch>
            <a:fillRect/>
          </a:stretch>
        </p:blipFill>
        <p:spPr>
          <a:xfrm>
            <a:off x="0" y="0"/>
            <a:ext cx="9147600" cy="51435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8110B814-414F-DB0A-69CC-48723D0F08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" y="-1"/>
            <a:ext cx="91440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095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7D89A3-0CEC-1695-798F-6DD3BD045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F6E66794-C048-DA1F-6B51-88723F2D42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" y="-1"/>
            <a:ext cx="91440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098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87368A55-8BE0-6C19-49E1-FEF07959D2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A6CD6293-7FA5-D84F-415B-C3F86AB8A6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864800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B165E1B-5317-ACD2-6301-5992EF7E97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4647512"/>
            <a:ext cx="9144000" cy="49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177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KIT2026_2" id="{D88A6E74-33CC-AC4D-BCAF-5D005F85C90B}" vid="{57D508B3-1E6E-8442-9186-E9C4FDE7D969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17edd6-58e2-4d34-b4c6-e46f9f2ae32b" xsi:nil="true"/>
    <lcf76f155ced4ddcb4097134ff3c332f xmlns="ebbf799c-0ae4-4ba0-bab3-3a9f49e9523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1F15440F12BCD4B9F75E15F41485D32" ma:contentTypeVersion="16" ma:contentTypeDescription="Ein neues Dokument erstellen." ma:contentTypeScope="" ma:versionID="789f70158910f4e041e2634397e1fbad">
  <xsd:schema xmlns:xsd="http://www.w3.org/2001/XMLSchema" xmlns:xs="http://www.w3.org/2001/XMLSchema" xmlns:p="http://schemas.microsoft.com/office/2006/metadata/properties" xmlns:ns2="ebbf799c-0ae4-4ba0-bab3-3a9f49e9523b" xmlns:ns3="7517edd6-58e2-4d34-b4c6-e46f9f2ae32b" targetNamespace="http://schemas.microsoft.com/office/2006/metadata/properties" ma:root="true" ma:fieldsID="0dfe4f2d8760b60b89dfa427922a9474" ns2:_="" ns3:_="">
    <xsd:import namespace="ebbf799c-0ae4-4ba0-bab3-3a9f49e9523b"/>
    <xsd:import namespace="7517edd6-58e2-4d34-b4c6-e46f9f2ae3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f799c-0ae4-4ba0-bab3-3a9f49e952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7ec6d3e4-a9f6-4a9f-b964-c1ed9e54a0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7edd6-58e2-4d34-b4c6-e46f9f2ae32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1cd78c1-3d65-44f4-bbcf-f0899466ab6a}" ma:internalName="TaxCatchAll" ma:showField="CatchAllData" ma:web="7517edd6-58e2-4d34-b4c6-e46f9f2ae3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F96355-3142-4685-AE4B-FD6779C8F867}">
  <ds:schemaRefs>
    <ds:schemaRef ds:uri="http://purl.org/dc/dcmitype/"/>
    <ds:schemaRef ds:uri="ebbf799c-0ae4-4ba0-bab3-3a9f49e9523b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517edd6-58e2-4d34-b4c6-e46f9f2ae32b"/>
  </ds:schemaRefs>
</ds:datastoreItem>
</file>

<file path=customXml/itemProps2.xml><?xml version="1.0" encoding="utf-8"?>
<ds:datastoreItem xmlns:ds="http://schemas.openxmlformats.org/officeDocument/2006/customXml" ds:itemID="{0937B5FA-5960-4883-9C67-8CA189A0B1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EEE3F5-934C-4115-857C-9460EBA457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f799c-0ae4-4ba0-bab3-3a9f49e9523b"/>
    <ds:schemaRef ds:uri="7517edd6-58e2-4d34-b4c6-e46f9f2ae3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8</Words>
  <Application>Microsoft Macintosh PowerPoint</Application>
  <PresentationFormat>Bildschirmpräsentation (16:9)</PresentationFormat>
  <Paragraphs>4</Paragraphs>
  <Slides>4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Silvia Papanikolau</dc:creator>
  <cp:lastModifiedBy>Vanessa Gridelli-Klaus</cp:lastModifiedBy>
  <cp:revision>2</cp:revision>
  <dcterms:created xsi:type="dcterms:W3CDTF">2025-09-18T11:59:44Z</dcterms:created>
  <dcterms:modified xsi:type="dcterms:W3CDTF">2026-03-24T13:44:14Z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0x01010021F15440F12BCD4B9F75E15F41485D32</vt:lpwstr>
  </property>
  <property fmtid="{D5CDD505-2E9C-101B-9397-08002B2CF9AE}" pid="3" name="MediaServiceImageTags">
    <vt:lpwstr/>
  </property>
</Properties>
</file>